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10693400" cx="7559675"/>
  <p:notesSz cx="6858000" cy="9144000"/>
  <p:embeddedFontLst>
    <p:embeddedFont>
      <p:font typeface="Maitree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036">
          <p15:clr>
            <a:srgbClr val="A4A3A4"/>
          </p15:clr>
        </p15:guide>
      </p15:sldGuideLst>
    </p:ext>
    <p:ext uri="GoogleSlidesCustomDataVersion2">
      <go:slidesCustomData xmlns:go="http://customooxmlschemas.google.com/" r:id="rId20" roundtripDataSignature="AMtx7mjsmVLjDxdIR7VhYuXDAHifJJJe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03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Maitree-bold.fntdata"/><Relationship Id="rId6" Type="http://schemas.openxmlformats.org/officeDocument/2006/relationships/slide" Target="slides/slide1.xml"/><Relationship Id="rId18" Type="http://schemas.openxmlformats.org/officeDocument/2006/relationships/font" Target="fonts/Maitree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2" name="Shape 1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" name="Google Shape;170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4" name="Google Shape;170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6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7" name="Google Shape;187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8" name="Google Shape;187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8" name="Shape 2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Google Shape;207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0" name="Google Shape;2080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8" name="Google Shape;44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4" name="Google Shape;81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7" name="Google Shape;99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0" name="Google Shape;1180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" name="Google Shape;136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3" name="Google Shape;136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4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6" name="Google Shape;1546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4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4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4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3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3"/>
          <p:cNvSpPr txBox="1"/>
          <p:nvPr>
            <p:ph idx="1" type="body"/>
          </p:nvPr>
        </p:nvSpPr>
        <p:spPr>
          <a:xfrm rot="5400000">
            <a:off x="969184" y="954234"/>
            <a:ext cx="4525963" cy="58178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3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3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3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4"/>
          <p:cNvSpPr txBox="1"/>
          <p:nvPr>
            <p:ph type="title"/>
          </p:nvPr>
        </p:nvSpPr>
        <p:spPr>
          <a:xfrm rot="5400000">
            <a:off x="2488114" y="2473165"/>
            <a:ext cx="5851525" cy="14544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4"/>
          <p:cNvSpPr txBox="1"/>
          <p:nvPr>
            <p:ph idx="1" type="body"/>
          </p:nvPr>
        </p:nvSpPr>
        <p:spPr>
          <a:xfrm rot="5400000">
            <a:off x="-474704" y="1072560"/>
            <a:ext cx="5851525" cy="42556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4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4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4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/>
          <p:nvPr>
            <p:ph type="ctrTitle"/>
          </p:nvPr>
        </p:nvSpPr>
        <p:spPr>
          <a:xfrm>
            <a:off x="484825" y="2130426"/>
            <a:ext cx="5494681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5"/>
          <p:cNvSpPr txBox="1"/>
          <p:nvPr>
            <p:ph idx="1" type="subTitle"/>
          </p:nvPr>
        </p:nvSpPr>
        <p:spPr>
          <a:xfrm>
            <a:off x="969650" y="3886200"/>
            <a:ext cx="4525031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5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5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5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" type="body"/>
          </p:nvPr>
        </p:nvSpPr>
        <p:spPr>
          <a:xfrm>
            <a:off x="323217" y="1600201"/>
            <a:ext cx="581789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6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6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/>
          <p:nvPr>
            <p:ph type="title"/>
          </p:nvPr>
        </p:nvSpPr>
        <p:spPr>
          <a:xfrm>
            <a:off x="510637" y="4406901"/>
            <a:ext cx="5494681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7"/>
          <p:cNvSpPr txBox="1"/>
          <p:nvPr>
            <p:ph idx="1" type="body"/>
          </p:nvPr>
        </p:nvSpPr>
        <p:spPr>
          <a:xfrm>
            <a:off x="510637" y="2906714"/>
            <a:ext cx="5494681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7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7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7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" type="body"/>
          </p:nvPr>
        </p:nvSpPr>
        <p:spPr>
          <a:xfrm>
            <a:off x="323217" y="1600201"/>
            <a:ext cx="285507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8"/>
          <p:cNvSpPr txBox="1"/>
          <p:nvPr>
            <p:ph idx="2" type="body"/>
          </p:nvPr>
        </p:nvSpPr>
        <p:spPr>
          <a:xfrm>
            <a:off x="3286035" y="1600201"/>
            <a:ext cx="285507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8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8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8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" type="body"/>
          </p:nvPr>
        </p:nvSpPr>
        <p:spPr>
          <a:xfrm>
            <a:off x="323216" y="1535113"/>
            <a:ext cx="2856202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9"/>
          <p:cNvSpPr txBox="1"/>
          <p:nvPr>
            <p:ph idx="2" type="body"/>
          </p:nvPr>
        </p:nvSpPr>
        <p:spPr>
          <a:xfrm>
            <a:off x="323216" y="2174875"/>
            <a:ext cx="2856202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9"/>
          <p:cNvSpPr txBox="1"/>
          <p:nvPr>
            <p:ph idx="3" type="body"/>
          </p:nvPr>
        </p:nvSpPr>
        <p:spPr>
          <a:xfrm>
            <a:off x="3283790" y="1535113"/>
            <a:ext cx="285732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9"/>
          <p:cNvSpPr txBox="1"/>
          <p:nvPr>
            <p:ph idx="4" type="body"/>
          </p:nvPr>
        </p:nvSpPr>
        <p:spPr>
          <a:xfrm>
            <a:off x="3283790" y="2174875"/>
            <a:ext cx="2857324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9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9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9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0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0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/>
          <p:nvPr>
            <p:ph type="title"/>
          </p:nvPr>
        </p:nvSpPr>
        <p:spPr>
          <a:xfrm>
            <a:off x="323217" y="273050"/>
            <a:ext cx="212672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1"/>
          <p:cNvSpPr txBox="1"/>
          <p:nvPr>
            <p:ph idx="1" type="body"/>
          </p:nvPr>
        </p:nvSpPr>
        <p:spPr>
          <a:xfrm>
            <a:off x="2527374" y="273051"/>
            <a:ext cx="361374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1"/>
          <p:cNvSpPr txBox="1"/>
          <p:nvPr>
            <p:ph idx="2" type="body"/>
          </p:nvPr>
        </p:nvSpPr>
        <p:spPr>
          <a:xfrm>
            <a:off x="323217" y="1435101"/>
            <a:ext cx="2126720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1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1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1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2"/>
          <p:cNvSpPr txBox="1"/>
          <p:nvPr>
            <p:ph type="title"/>
          </p:nvPr>
        </p:nvSpPr>
        <p:spPr>
          <a:xfrm>
            <a:off x="1267054" y="4800600"/>
            <a:ext cx="3878598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2"/>
          <p:cNvSpPr/>
          <p:nvPr>
            <p:ph idx="2" type="pic"/>
          </p:nvPr>
        </p:nvSpPr>
        <p:spPr>
          <a:xfrm>
            <a:off x="1267054" y="612775"/>
            <a:ext cx="3878598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2"/>
          <p:cNvSpPr txBox="1"/>
          <p:nvPr>
            <p:ph idx="1" type="body"/>
          </p:nvPr>
        </p:nvSpPr>
        <p:spPr>
          <a:xfrm>
            <a:off x="1267054" y="5367338"/>
            <a:ext cx="3878598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2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2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2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3"/>
          <p:cNvSpPr txBox="1"/>
          <p:nvPr>
            <p:ph idx="1" type="body"/>
          </p:nvPr>
        </p:nvSpPr>
        <p:spPr>
          <a:xfrm>
            <a:off x="323217" y="1600201"/>
            <a:ext cx="581789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3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3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3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8.png"/><Relationship Id="rId7" Type="http://schemas.openxmlformats.org/officeDocument/2006/relationships/image" Target="../media/image1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5.png"/><Relationship Id="rId4" Type="http://schemas.openxmlformats.org/officeDocument/2006/relationships/image" Target="../media/image2.png"/><Relationship Id="rId5" Type="http://schemas.openxmlformats.org/officeDocument/2006/relationships/image" Target="../media/image52.png"/><Relationship Id="rId6" Type="http://schemas.openxmlformats.org/officeDocument/2006/relationships/image" Target="../media/image47.png"/><Relationship Id="rId7" Type="http://schemas.openxmlformats.org/officeDocument/2006/relationships/image" Target="../media/image5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16.png"/><Relationship Id="rId7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9.png"/><Relationship Id="rId7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21.png"/><Relationship Id="rId7" Type="http://schemas.openxmlformats.org/officeDocument/2006/relationships/image" Target="../media/image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5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8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23.png"/><Relationship Id="rId7" Type="http://schemas.openxmlformats.org/officeDocument/2006/relationships/image" Target="../media/image5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3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51.png"/><Relationship Id="rId7" Type="http://schemas.openxmlformats.org/officeDocument/2006/relationships/image" Target="../media/image3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9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48.png"/><Relationship Id="rId7" Type="http://schemas.openxmlformats.org/officeDocument/2006/relationships/image" Target="../media/image3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7.png"/><Relationship Id="rId4" Type="http://schemas.openxmlformats.org/officeDocument/2006/relationships/image" Target="../media/image2.png"/><Relationship Id="rId5" Type="http://schemas.openxmlformats.org/officeDocument/2006/relationships/image" Target="../media/image38.png"/><Relationship Id="rId6" Type="http://schemas.openxmlformats.org/officeDocument/2006/relationships/image" Target="../media/image41.png"/><Relationship Id="rId7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906022" y="451027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5" name="Google Shape;85;p1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86" name="Google Shape;86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" name="Google Shape;88;p1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89" name="Google Shape;89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Google Shape;90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1" name="Google Shape;91;p1"/>
          <p:cNvGrpSpPr/>
          <p:nvPr/>
        </p:nvGrpSpPr>
        <p:grpSpPr>
          <a:xfrm>
            <a:off x="2795074" y="3968950"/>
            <a:ext cx="1968016" cy="210442"/>
            <a:chOff x="-594897" y="-19042"/>
            <a:chExt cx="2073300" cy="221700"/>
          </a:xfrm>
        </p:grpSpPr>
        <p:sp>
          <p:nvSpPr>
            <p:cNvPr id="92" name="Google Shape;92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Google Shape;93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sp>
        <p:nvSpPr>
          <p:cNvPr id="94" name="Google Shape;94;p1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" name="Google Shape;95;p1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6" name="Google Shape;96;p1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97" name="Google Shape;97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" name="Google Shape;98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" name="Google Shape;99;p1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0" name="Google Shape;100;p1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1" name="Google Shape;101;p1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" name="Google Shape;102;p1"/>
          <p:cNvSpPr/>
          <p:nvPr/>
        </p:nvSpPr>
        <p:spPr>
          <a:xfrm>
            <a:off x="581923" y="4543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3" name="Google Shape;103;p1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04" name="Google Shape;104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" name="Google Shape;105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" name="Google Shape;106;p1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07" name="Google Shape;107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" name="Google Shape;109;p1"/>
          <p:cNvGrpSpPr/>
          <p:nvPr/>
        </p:nvGrpSpPr>
        <p:grpSpPr>
          <a:xfrm>
            <a:off x="470974" y="3968950"/>
            <a:ext cx="1968016" cy="210442"/>
            <a:chOff x="-594897" y="-19042"/>
            <a:chExt cx="2073300" cy="221700"/>
          </a:xfrm>
        </p:grpSpPr>
        <p:sp>
          <p:nvSpPr>
            <p:cNvPr id="110" name="Google Shape;110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sp>
        <p:nvSpPr>
          <p:cNvPr id="112" name="Google Shape;112;p1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3" name="Google Shape;113;p1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4" name="Google Shape;114;p1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15" name="Google Shape;115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7" name="Google Shape;117;p1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8" name="Google Shape;118;p1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9" name="Google Shape;119;p1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0" name="Google Shape;120;p1"/>
          <p:cNvSpPr/>
          <p:nvPr/>
        </p:nvSpPr>
        <p:spPr>
          <a:xfrm>
            <a:off x="5236311" y="452932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1" name="Google Shape;121;p1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22" name="Google Shape;122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" name="Google Shape;124;p1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25" name="Google Shape;125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" name="Google Shape;126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" name="Google Shape;127;p1"/>
          <p:cNvGrpSpPr/>
          <p:nvPr/>
        </p:nvGrpSpPr>
        <p:grpSpPr>
          <a:xfrm>
            <a:off x="5119174" y="3968950"/>
            <a:ext cx="1968016" cy="210442"/>
            <a:chOff x="-594897" y="-19042"/>
            <a:chExt cx="2073300" cy="221700"/>
          </a:xfrm>
        </p:grpSpPr>
        <p:sp>
          <p:nvSpPr>
            <p:cNvPr id="128" name="Google Shape;128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" name="Google Shape;129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sp>
        <p:nvSpPr>
          <p:cNvPr id="130" name="Google Shape;130;p1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1" name="Google Shape;131;p1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2" name="Google Shape;132;p1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33" name="Google Shape;133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" name="Google Shape;134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5" name="Google Shape;135;p1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6" name="Google Shape;136;p1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7" name="Google Shape;137;p1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" name="Google Shape;138;p1"/>
          <p:cNvSpPr/>
          <p:nvPr/>
        </p:nvSpPr>
        <p:spPr>
          <a:xfrm>
            <a:off x="2906023" y="1354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9" name="Google Shape;139;p1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40" name="Google Shape;140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2" name="Google Shape;142;p1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43" name="Google Shape;143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Google Shape;144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" name="Google Shape;145;p1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46" name="Google Shape;146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1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sp>
        <p:nvSpPr>
          <p:cNvPr id="148" name="Google Shape;148;p1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9" name="Google Shape;149;p1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0" name="Google Shape;150;p1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51" name="Google Shape;151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" name="Google Shape;152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" name="Google Shape;153;p1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4" name="Google Shape;154;p1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5" name="Google Shape;155;p1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6" name="Google Shape;156;p1"/>
          <p:cNvSpPr/>
          <p:nvPr/>
        </p:nvSpPr>
        <p:spPr>
          <a:xfrm>
            <a:off x="5230123" y="1354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7" name="Google Shape;157;p1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58" name="Google Shape;158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" name="Google Shape;160;p1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61" name="Google Shape;161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" name="Google Shape;163;p1"/>
          <p:cNvGrpSpPr/>
          <p:nvPr/>
        </p:nvGrpSpPr>
        <p:grpSpPr>
          <a:xfrm>
            <a:off x="5119174" y="789475"/>
            <a:ext cx="1937262" cy="210442"/>
            <a:chOff x="-594897" y="-19042"/>
            <a:chExt cx="2040900" cy="221700"/>
          </a:xfrm>
        </p:grpSpPr>
        <p:sp>
          <p:nvSpPr>
            <p:cNvPr id="164" name="Google Shape;164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Google Shape;165;p1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sp>
        <p:nvSpPr>
          <p:cNvPr id="166" name="Google Shape;166;p1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7" name="Google Shape;167;p1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8" name="Google Shape;168;p1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69" name="Google Shape;169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Google Shape;170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1" name="Google Shape;171;p1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2" name="Google Shape;172;p1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3" name="Google Shape;173;p1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4" name="Google Shape;174;p1"/>
          <p:cNvSpPr/>
          <p:nvPr/>
        </p:nvSpPr>
        <p:spPr>
          <a:xfrm>
            <a:off x="2912362" y="769162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5" name="Google Shape;175;p1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76" name="Google Shape;176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" name="Google Shape;178;p1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79" name="Google Shape;179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" name="Google Shape;181;p1"/>
          <p:cNvGrpSpPr/>
          <p:nvPr/>
        </p:nvGrpSpPr>
        <p:grpSpPr>
          <a:xfrm>
            <a:off x="2795074" y="7150300"/>
            <a:ext cx="1968016" cy="210442"/>
            <a:chOff x="-594897" y="-19042"/>
            <a:chExt cx="2073300" cy="221700"/>
          </a:xfrm>
        </p:grpSpPr>
        <p:sp>
          <p:nvSpPr>
            <p:cNvPr id="182" name="Google Shape;182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sp>
        <p:nvSpPr>
          <p:cNvPr id="184" name="Google Shape;184;p1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5" name="Google Shape;185;p1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6" name="Google Shape;186;p1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87" name="Google Shape;187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9" name="Google Shape;189;p1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0" name="Google Shape;190;p1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1" name="Google Shape;191;p1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2" name="Google Shape;192;p1"/>
          <p:cNvSpPr/>
          <p:nvPr/>
        </p:nvSpPr>
        <p:spPr>
          <a:xfrm>
            <a:off x="5202858" y="7665434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8" y="0"/>
                </a:lnTo>
                <a:lnTo>
                  <a:pt x="1811328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93" name="Google Shape;193;p1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94" name="Google Shape;194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6" name="Google Shape;196;p1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97" name="Google Shape;197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9" name="Google Shape;199;p1"/>
          <p:cNvGrpSpPr/>
          <p:nvPr/>
        </p:nvGrpSpPr>
        <p:grpSpPr>
          <a:xfrm>
            <a:off x="5119174" y="7150300"/>
            <a:ext cx="1968016" cy="210442"/>
            <a:chOff x="-594897" y="-19042"/>
            <a:chExt cx="2073300" cy="221700"/>
          </a:xfrm>
        </p:grpSpPr>
        <p:sp>
          <p:nvSpPr>
            <p:cNvPr id="200" name="Google Shape;200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sp>
        <p:nvSpPr>
          <p:cNvPr id="202" name="Google Shape;202;p1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3" name="Google Shape;203;p1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4" name="Google Shape;204;p1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205" name="Google Shape;205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Google Shape;206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7" name="Google Shape;207;p1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08" name="Google Shape;208;p1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09" name="Google Shape;209;p1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" name="Google Shape;210;p1"/>
          <p:cNvSpPr/>
          <p:nvPr/>
        </p:nvSpPr>
        <p:spPr>
          <a:xfrm>
            <a:off x="583732" y="769162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11" name="Google Shape;211;p1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212" name="Google Shape;212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4" name="Google Shape;214;p1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215" name="Google Shape;215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7" name="Google Shape;217;p1"/>
          <p:cNvGrpSpPr/>
          <p:nvPr/>
        </p:nvGrpSpPr>
        <p:grpSpPr>
          <a:xfrm>
            <a:off x="470974" y="7150300"/>
            <a:ext cx="1968016" cy="210442"/>
            <a:chOff x="-594897" y="-19042"/>
            <a:chExt cx="2073300" cy="221700"/>
          </a:xfrm>
        </p:grpSpPr>
        <p:sp>
          <p:nvSpPr>
            <p:cNvPr id="218" name="Google Shape;218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Google Shape;219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sp>
        <p:nvSpPr>
          <p:cNvPr id="220" name="Google Shape;220;p1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1" name="Google Shape;221;p1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2" name="Google Shape;222;p1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223" name="Google Shape;223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5" name="Google Shape;225;p1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26" name="Google Shape;226;p1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27" name="Google Shape;227;p1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228" name="Google Shape;228;p1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9" name="Google Shape;229;p1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0" name="Google Shape;230;p1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1" name="Google Shape;231;p1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2" name="Google Shape;232;p1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3" name="Google Shape;233;p1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4" name="Google Shape;234;p1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5" name="Google Shape;235;p1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6" name="Google Shape;236;p1"/>
          <p:cNvSpPr/>
          <p:nvPr/>
        </p:nvSpPr>
        <p:spPr>
          <a:xfrm>
            <a:off x="581923" y="1354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37" name="Google Shape;237;p1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238" name="Google Shape;238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" name="Google Shape;239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0" name="Google Shape;240;p1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241" name="Google Shape;241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" name="Google Shape;242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3" name="Google Shape;243;p1"/>
          <p:cNvGrpSpPr/>
          <p:nvPr/>
        </p:nvGrpSpPr>
        <p:grpSpPr>
          <a:xfrm>
            <a:off x="470851" y="789475"/>
            <a:ext cx="1968016" cy="210442"/>
            <a:chOff x="-595027" y="-19042"/>
            <a:chExt cx="2073300" cy="221700"/>
          </a:xfrm>
        </p:grpSpPr>
        <p:sp>
          <p:nvSpPr>
            <p:cNvPr id="244" name="Google Shape;244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Google Shape;245;p1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</a:t>
              </a:r>
              <a:r>
                <a:rPr lang="en-US" sz="859"/>
                <a:t>    </a:t>
              </a: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3     6    10</a:t>
              </a:r>
              <a:endParaRPr/>
            </a:p>
          </p:txBody>
        </p:sp>
      </p:grpSp>
      <p:sp>
        <p:nvSpPr>
          <p:cNvPr id="246" name="Google Shape;246;p1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7" name="Google Shape;247;p1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8" name="Google Shape;248;p1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249" name="Google Shape;249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1" name="Google Shape;251;p1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52" name="Google Shape;252;p1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53" name="Google Shape;253;p1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4" name="Google Shape;254;p1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Basil sprigs</a:t>
            </a:r>
            <a:endParaRPr/>
          </a:p>
        </p:txBody>
      </p:sp>
      <p:sp>
        <p:nvSpPr>
          <p:cNvPr id="255" name="Google Shape;255;p1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Cherry tomato seeds</a:t>
            </a:r>
            <a:endParaRPr/>
          </a:p>
        </p:txBody>
      </p:sp>
      <p:sp>
        <p:nvSpPr>
          <p:cNvPr id="256" name="Google Shape;256;p1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Basil sprigs</a:t>
            </a:r>
            <a:endParaRPr/>
          </a:p>
        </p:txBody>
      </p:sp>
      <p:sp>
        <p:nvSpPr>
          <p:cNvPr id="257" name="Google Shape;257;p1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Cherry tomato seeds</a:t>
            </a:r>
            <a:endParaRPr/>
          </a:p>
        </p:txBody>
      </p:sp>
      <p:sp>
        <p:nvSpPr>
          <p:cNvPr id="258" name="Google Shape;258;p1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Cherry tomato seeds</a:t>
            </a:r>
            <a:endParaRPr/>
          </a:p>
        </p:txBody>
      </p:sp>
      <p:sp>
        <p:nvSpPr>
          <p:cNvPr id="259" name="Google Shape;259;p1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Basil sprigs</a:t>
            </a:r>
            <a:endParaRPr/>
          </a:p>
        </p:txBody>
      </p:sp>
      <p:sp>
        <p:nvSpPr>
          <p:cNvPr id="260" name="Google Shape;260;p1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Microgreens</a:t>
            </a:r>
            <a:endParaRPr/>
          </a:p>
        </p:txBody>
      </p:sp>
      <p:sp>
        <p:nvSpPr>
          <p:cNvPr id="261" name="Google Shape;261;p1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Basil sprigs</a:t>
            </a:r>
            <a:endParaRPr/>
          </a:p>
        </p:txBody>
      </p:sp>
      <p:sp>
        <p:nvSpPr>
          <p:cNvPr id="262" name="Google Shape;262;p1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Cherry tomato seeds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5" name="Shape 1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6" name="Google Shape;1706;p10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707" name="Google Shape;170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8" name="Google Shape;170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09" name="Google Shape;1709;p10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710" name="Google Shape;171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1" name="Google Shape;171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12" name="Google Shape;1712;p10"/>
          <p:cNvGrpSpPr/>
          <p:nvPr/>
        </p:nvGrpSpPr>
        <p:grpSpPr>
          <a:xfrm>
            <a:off x="3359762" y="3968941"/>
            <a:ext cx="838753" cy="210061"/>
            <a:chOff x="0" y="-19050"/>
            <a:chExt cx="883624" cy="221299"/>
          </a:xfrm>
        </p:grpSpPr>
        <p:sp>
          <p:nvSpPr>
            <p:cNvPr id="1713" name="Google Shape;171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4" name="Google Shape;171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715" name="Google Shape;1715;p10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716" name="Google Shape;171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7" name="Google Shape;171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18" name="Google Shape;1718;p10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19" name="Google Shape;1719;p10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20" name="Google Shape;1720;p10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#2</a:t>
            </a:r>
            <a:endParaRPr/>
          </a:p>
        </p:txBody>
      </p:sp>
      <p:grpSp>
        <p:nvGrpSpPr>
          <p:cNvPr id="1721" name="Google Shape;1721;p10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722" name="Google Shape;172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3" name="Google Shape;172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4" name="Google Shape;1724;p10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725" name="Google Shape;172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6" name="Google Shape;172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7" name="Google Shape;1727;p10"/>
          <p:cNvGrpSpPr/>
          <p:nvPr/>
        </p:nvGrpSpPr>
        <p:grpSpPr>
          <a:xfrm>
            <a:off x="1035662" y="3968941"/>
            <a:ext cx="838753" cy="210061"/>
            <a:chOff x="0" y="-19050"/>
            <a:chExt cx="883624" cy="221299"/>
          </a:xfrm>
        </p:grpSpPr>
        <p:sp>
          <p:nvSpPr>
            <p:cNvPr id="1728" name="Google Shape;172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9" name="Google Shape;172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730" name="Google Shape;1730;p10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731" name="Google Shape;173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2" name="Google Shape;173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33" name="Google Shape;1733;p10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34" name="Google Shape;1734;p10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35" name="Google Shape;1735;p10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#1</a:t>
            </a:r>
            <a:endParaRPr/>
          </a:p>
        </p:txBody>
      </p:sp>
      <p:grpSp>
        <p:nvGrpSpPr>
          <p:cNvPr id="1736" name="Google Shape;1736;p10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737" name="Google Shape;173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8" name="Google Shape;173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39" name="Google Shape;1739;p10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740" name="Google Shape;174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1" name="Google Shape;174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42" name="Google Shape;1742;p10"/>
          <p:cNvGrpSpPr/>
          <p:nvPr/>
        </p:nvGrpSpPr>
        <p:grpSpPr>
          <a:xfrm>
            <a:off x="5683862" y="3968941"/>
            <a:ext cx="838753" cy="210061"/>
            <a:chOff x="0" y="-19050"/>
            <a:chExt cx="883624" cy="221299"/>
          </a:xfrm>
        </p:grpSpPr>
        <p:sp>
          <p:nvSpPr>
            <p:cNvPr id="1743" name="Google Shape;174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4" name="Google Shape;174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745" name="Google Shape;1745;p10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746" name="Google Shape;174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7" name="Google Shape;174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48" name="Google Shape;1748;p10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49" name="Google Shape;1749;p10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50" name="Google Shape;1750;p10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#3</a:t>
            </a:r>
            <a:endParaRPr/>
          </a:p>
        </p:txBody>
      </p:sp>
      <p:grpSp>
        <p:nvGrpSpPr>
          <p:cNvPr id="1751" name="Google Shape;1751;p10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752" name="Google Shape;175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3" name="Google Shape;175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4" name="Google Shape;1754;p10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755" name="Google Shape;175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6" name="Google Shape;175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7" name="Google Shape;1757;p10"/>
          <p:cNvGrpSpPr/>
          <p:nvPr/>
        </p:nvGrpSpPr>
        <p:grpSpPr>
          <a:xfrm>
            <a:off x="3359762" y="789466"/>
            <a:ext cx="838753" cy="210061"/>
            <a:chOff x="0" y="-19050"/>
            <a:chExt cx="883624" cy="221299"/>
          </a:xfrm>
        </p:grpSpPr>
        <p:sp>
          <p:nvSpPr>
            <p:cNvPr id="1758" name="Google Shape;175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9" name="Google Shape;175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760" name="Google Shape;1760;p10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761" name="Google Shape;176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2" name="Google Shape;176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3" name="Google Shape;1763;p10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64" name="Google Shape;1764;p10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65" name="Google Shape;1765;p10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#3</a:t>
            </a:r>
            <a:endParaRPr/>
          </a:p>
        </p:txBody>
      </p:sp>
      <p:grpSp>
        <p:nvGrpSpPr>
          <p:cNvPr id="1766" name="Google Shape;1766;p10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767" name="Google Shape;176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8" name="Google Shape;176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69" name="Google Shape;1769;p10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770" name="Google Shape;177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1" name="Google Shape;177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72" name="Google Shape;1772;p10"/>
          <p:cNvGrpSpPr/>
          <p:nvPr/>
        </p:nvGrpSpPr>
        <p:grpSpPr>
          <a:xfrm>
            <a:off x="5683862" y="789466"/>
            <a:ext cx="838753" cy="210061"/>
            <a:chOff x="0" y="-19050"/>
            <a:chExt cx="883624" cy="221299"/>
          </a:xfrm>
        </p:grpSpPr>
        <p:sp>
          <p:nvSpPr>
            <p:cNvPr id="1773" name="Google Shape;177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4" name="Google Shape;177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775" name="Google Shape;1775;p10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776" name="Google Shape;177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7" name="Google Shape;177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78" name="Google Shape;1778;p10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79" name="Google Shape;1779;p10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80" name="Google Shape;1780;p10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#4</a:t>
            </a:r>
            <a:endParaRPr/>
          </a:p>
        </p:txBody>
      </p:sp>
      <p:grpSp>
        <p:nvGrpSpPr>
          <p:cNvPr id="1781" name="Google Shape;1781;p10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782" name="Google Shape;178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3" name="Google Shape;178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4" name="Google Shape;1784;p10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785" name="Google Shape;178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6" name="Google Shape;178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7" name="Google Shape;1787;p10"/>
          <p:cNvGrpSpPr/>
          <p:nvPr/>
        </p:nvGrpSpPr>
        <p:grpSpPr>
          <a:xfrm>
            <a:off x="3359762" y="7150291"/>
            <a:ext cx="838753" cy="210061"/>
            <a:chOff x="0" y="-19050"/>
            <a:chExt cx="883624" cy="221299"/>
          </a:xfrm>
        </p:grpSpPr>
        <p:sp>
          <p:nvSpPr>
            <p:cNvPr id="1788" name="Google Shape;178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9" name="Google Shape;178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790" name="Google Shape;1790;p10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791" name="Google Shape;179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2" name="Google Shape;179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93" name="Google Shape;1793;p10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94" name="Google Shape;1794;p10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95" name="Google Shape;1795;p10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#1</a:t>
            </a:r>
            <a:endParaRPr/>
          </a:p>
        </p:txBody>
      </p:sp>
      <p:grpSp>
        <p:nvGrpSpPr>
          <p:cNvPr id="1796" name="Google Shape;1796;p10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797" name="Google Shape;179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8" name="Google Shape;179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99" name="Google Shape;1799;p10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800" name="Google Shape;180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1" name="Google Shape;180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02" name="Google Shape;1802;p10"/>
          <p:cNvGrpSpPr/>
          <p:nvPr/>
        </p:nvGrpSpPr>
        <p:grpSpPr>
          <a:xfrm>
            <a:off x="5683862" y="7150291"/>
            <a:ext cx="838753" cy="210061"/>
            <a:chOff x="0" y="-19050"/>
            <a:chExt cx="883624" cy="221299"/>
          </a:xfrm>
        </p:grpSpPr>
        <p:sp>
          <p:nvSpPr>
            <p:cNvPr id="1803" name="Google Shape;180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4" name="Google Shape;180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805" name="Google Shape;1805;p10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806" name="Google Shape;180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7" name="Google Shape;180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08" name="Google Shape;1808;p10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09" name="Google Shape;1809;p10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10" name="Google Shape;1810;p10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#2</a:t>
            </a:r>
            <a:endParaRPr/>
          </a:p>
        </p:txBody>
      </p:sp>
      <p:grpSp>
        <p:nvGrpSpPr>
          <p:cNvPr id="1811" name="Google Shape;1811;p10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812" name="Google Shape;181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3" name="Google Shape;181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4" name="Google Shape;1814;p10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815" name="Google Shape;181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6" name="Google Shape;181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7" name="Google Shape;1817;p10"/>
          <p:cNvGrpSpPr/>
          <p:nvPr/>
        </p:nvGrpSpPr>
        <p:grpSpPr>
          <a:xfrm>
            <a:off x="1035662" y="7150291"/>
            <a:ext cx="838753" cy="210061"/>
            <a:chOff x="0" y="-19050"/>
            <a:chExt cx="883624" cy="221299"/>
          </a:xfrm>
        </p:grpSpPr>
        <p:sp>
          <p:nvSpPr>
            <p:cNvPr id="1818" name="Google Shape;181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9" name="Google Shape;181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820" name="Google Shape;1820;p10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821" name="Google Shape;182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2" name="Google Shape;182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23" name="Google Shape;1823;p10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24" name="Google Shape;1824;p10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25" name="Google Shape;1825;p10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#4</a:t>
            </a:r>
            <a:endParaRPr/>
          </a:p>
        </p:txBody>
      </p:sp>
      <p:cxnSp>
        <p:nvCxnSpPr>
          <p:cNvPr id="1826" name="Google Shape;1826;p10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7" name="Google Shape;1827;p10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8" name="Google Shape;1828;p10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9" name="Google Shape;1829;p10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0" name="Google Shape;1830;p10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1" name="Google Shape;1831;p10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2" name="Google Shape;1832;p10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3" name="Google Shape;1833;p10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834" name="Google Shape;1834;p10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835" name="Google Shape;1835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6" name="Google Shape;1836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37" name="Google Shape;1837;p10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838" name="Google Shape;1838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9" name="Google Shape;1839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40" name="Google Shape;1840;p10"/>
          <p:cNvGrpSpPr/>
          <p:nvPr/>
        </p:nvGrpSpPr>
        <p:grpSpPr>
          <a:xfrm>
            <a:off x="1035662" y="789466"/>
            <a:ext cx="838753" cy="210061"/>
            <a:chOff x="0" y="-19050"/>
            <a:chExt cx="883624" cy="221299"/>
          </a:xfrm>
        </p:grpSpPr>
        <p:sp>
          <p:nvSpPr>
            <p:cNvPr id="1841" name="Google Shape;1841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2" name="Google Shape;1842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843" name="Google Shape;1843;p10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844" name="Google Shape;1844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5" name="Google Shape;1845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46" name="Google Shape;1846;p10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47" name="Google Shape;1847;p10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48" name="Google Shape;1848;p10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#2</a:t>
            </a:r>
            <a:endParaRPr/>
          </a:p>
        </p:txBody>
      </p:sp>
      <p:grpSp>
        <p:nvGrpSpPr>
          <p:cNvPr id="1849" name="Google Shape;1849;p10"/>
          <p:cNvGrpSpPr/>
          <p:nvPr/>
        </p:nvGrpSpPr>
        <p:grpSpPr>
          <a:xfrm>
            <a:off x="3014299" y="1475654"/>
            <a:ext cx="1529677" cy="1529677"/>
            <a:chOff x="0" y="0"/>
            <a:chExt cx="812800" cy="812800"/>
          </a:xfrm>
        </p:grpSpPr>
        <p:sp>
          <p:nvSpPr>
            <p:cNvPr id="1850" name="Google Shape;1850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1" name="Google Shape;1851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/>
            </a:p>
          </p:txBody>
        </p:sp>
      </p:grpSp>
      <p:grpSp>
        <p:nvGrpSpPr>
          <p:cNvPr id="1852" name="Google Shape;1852;p10"/>
          <p:cNvGrpSpPr/>
          <p:nvPr/>
        </p:nvGrpSpPr>
        <p:grpSpPr>
          <a:xfrm>
            <a:off x="690377" y="1475654"/>
            <a:ext cx="1529677" cy="1529677"/>
            <a:chOff x="0" y="0"/>
            <a:chExt cx="812800" cy="812800"/>
          </a:xfrm>
        </p:grpSpPr>
        <p:sp>
          <p:nvSpPr>
            <p:cNvPr id="1853" name="Google Shape;1853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4" name="Google Shape;1854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/>
            </a:p>
          </p:txBody>
        </p:sp>
      </p:grpSp>
      <p:grpSp>
        <p:nvGrpSpPr>
          <p:cNvPr id="1855" name="Google Shape;1855;p10"/>
          <p:cNvGrpSpPr/>
          <p:nvPr/>
        </p:nvGrpSpPr>
        <p:grpSpPr>
          <a:xfrm>
            <a:off x="5336475" y="1475654"/>
            <a:ext cx="1529677" cy="1529677"/>
            <a:chOff x="0" y="0"/>
            <a:chExt cx="812800" cy="812800"/>
          </a:xfrm>
        </p:grpSpPr>
        <p:sp>
          <p:nvSpPr>
            <p:cNvPr id="1856" name="Google Shape;1856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7" name="Google Shape;1857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/>
            </a:p>
          </p:txBody>
        </p:sp>
      </p:grpSp>
      <p:grpSp>
        <p:nvGrpSpPr>
          <p:cNvPr id="1858" name="Google Shape;1858;p10"/>
          <p:cNvGrpSpPr/>
          <p:nvPr/>
        </p:nvGrpSpPr>
        <p:grpSpPr>
          <a:xfrm>
            <a:off x="3014299" y="4643626"/>
            <a:ext cx="1529677" cy="1529677"/>
            <a:chOff x="0" y="0"/>
            <a:chExt cx="812800" cy="812800"/>
          </a:xfrm>
        </p:grpSpPr>
        <p:sp>
          <p:nvSpPr>
            <p:cNvPr id="1859" name="Google Shape;1859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0" name="Google Shape;1860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/>
            </a:p>
          </p:txBody>
        </p:sp>
      </p:grpSp>
      <p:grpSp>
        <p:nvGrpSpPr>
          <p:cNvPr id="1861" name="Google Shape;1861;p10"/>
          <p:cNvGrpSpPr/>
          <p:nvPr/>
        </p:nvGrpSpPr>
        <p:grpSpPr>
          <a:xfrm>
            <a:off x="5336475" y="4645604"/>
            <a:ext cx="1529677" cy="1529677"/>
            <a:chOff x="0" y="0"/>
            <a:chExt cx="812800" cy="812800"/>
          </a:xfrm>
        </p:grpSpPr>
        <p:sp>
          <p:nvSpPr>
            <p:cNvPr id="1862" name="Google Shape;1862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3" name="Google Shape;1863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/>
            </a:p>
          </p:txBody>
        </p:sp>
      </p:grpSp>
      <p:grpSp>
        <p:nvGrpSpPr>
          <p:cNvPr id="1864" name="Google Shape;1864;p10"/>
          <p:cNvGrpSpPr/>
          <p:nvPr/>
        </p:nvGrpSpPr>
        <p:grpSpPr>
          <a:xfrm>
            <a:off x="696886" y="4643626"/>
            <a:ext cx="1529677" cy="1529677"/>
            <a:chOff x="0" y="0"/>
            <a:chExt cx="812800" cy="812800"/>
          </a:xfrm>
        </p:grpSpPr>
        <p:sp>
          <p:nvSpPr>
            <p:cNvPr id="1865" name="Google Shape;1865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6" name="Google Shape;1866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/>
            </a:p>
          </p:txBody>
        </p:sp>
      </p:grpSp>
      <p:grpSp>
        <p:nvGrpSpPr>
          <p:cNvPr id="1867" name="Google Shape;1867;p10"/>
          <p:cNvGrpSpPr/>
          <p:nvPr/>
        </p:nvGrpSpPr>
        <p:grpSpPr>
          <a:xfrm>
            <a:off x="5335300" y="7824976"/>
            <a:ext cx="1529677" cy="1529677"/>
            <a:chOff x="0" y="0"/>
            <a:chExt cx="812800" cy="812800"/>
          </a:xfrm>
        </p:grpSpPr>
        <p:sp>
          <p:nvSpPr>
            <p:cNvPr id="1868" name="Google Shape;1868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9" name="Google Shape;1869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/>
            </a:p>
          </p:txBody>
        </p:sp>
      </p:grpSp>
      <p:grpSp>
        <p:nvGrpSpPr>
          <p:cNvPr id="1870" name="Google Shape;1870;p10"/>
          <p:cNvGrpSpPr/>
          <p:nvPr/>
        </p:nvGrpSpPr>
        <p:grpSpPr>
          <a:xfrm>
            <a:off x="3016223" y="7834501"/>
            <a:ext cx="1529677" cy="1529677"/>
            <a:chOff x="0" y="0"/>
            <a:chExt cx="812800" cy="812800"/>
          </a:xfrm>
        </p:grpSpPr>
        <p:sp>
          <p:nvSpPr>
            <p:cNvPr id="1871" name="Google Shape;1871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2" name="Google Shape;1872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/>
            </a:p>
          </p:txBody>
        </p:sp>
      </p:grpSp>
      <p:grpSp>
        <p:nvGrpSpPr>
          <p:cNvPr id="1873" name="Google Shape;1873;p10"/>
          <p:cNvGrpSpPr/>
          <p:nvPr/>
        </p:nvGrpSpPr>
        <p:grpSpPr>
          <a:xfrm>
            <a:off x="696886" y="7824976"/>
            <a:ext cx="1529677" cy="1529677"/>
            <a:chOff x="0" y="0"/>
            <a:chExt cx="812800" cy="812800"/>
          </a:xfrm>
        </p:grpSpPr>
        <p:sp>
          <p:nvSpPr>
            <p:cNvPr id="1874" name="Google Shape;1874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5" name="Google Shape;1875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9" name="Shape 1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0" name="Google Shape;1880;p11"/>
          <p:cNvSpPr/>
          <p:nvPr/>
        </p:nvSpPr>
        <p:spPr>
          <a:xfrm>
            <a:off x="5156435" y="7505862"/>
            <a:ext cx="1893605" cy="1893605"/>
          </a:xfrm>
          <a:custGeom>
            <a:rect b="b" l="l" r="r" t="t"/>
            <a:pathLst>
              <a:path extrusionOk="0" h="1893605" w="1893605">
                <a:moveTo>
                  <a:pt x="0" y="0"/>
                </a:moveTo>
                <a:lnTo>
                  <a:pt x="1893606" y="0"/>
                </a:lnTo>
                <a:lnTo>
                  <a:pt x="1893606" y="1893605"/>
                </a:lnTo>
                <a:lnTo>
                  <a:pt x="0" y="1893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81" name="Google Shape;1881;p11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882" name="Google Shape;1882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3" name="Google Shape;1883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84" name="Google Shape;1884;p11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885" name="Google Shape;1885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6" name="Google Shape;1886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87" name="Google Shape;1887;p11"/>
          <p:cNvGrpSpPr/>
          <p:nvPr/>
        </p:nvGrpSpPr>
        <p:grpSpPr>
          <a:xfrm>
            <a:off x="3359762" y="3968941"/>
            <a:ext cx="838753" cy="210061"/>
            <a:chOff x="0" y="-19050"/>
            <a:chExt cx="883624" cy="221299"/>
          </a:xfrm>
        </p:grpSpPr>
        <p:sp>
          <p:nvSpPr>
            <p:cNvPr id="1888" name="Google Shape;1888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9" name="Google Shape;1889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890" name="Google Shape;1890;p11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891" name="Google Shape;1891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2" name="Google Shape;1892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93" name="Google Shape;1893;p11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94" name="Google Shape;1894;p11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895" name="Google Shape;1895;p11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896" name="Google Shape;1896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7" name="Google Shape;1897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98" name="Google Shape;1898;p11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899" name="Google Shape;1899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0" name="Google Shape;1900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01" name="Google Shape;1901;p11"/>
          <p:cNvGrpSpPr/>
          <p:nvPr/>
        </p:nvGrpSpPr>
        <p:grpSpPr>
          <a:xfrm>
            <a:off x="1035662" y="3968941"/>
            <a:ext cx="838753" cy="210061"/>
            <a:chOff x="0" y="-19050"/>
            <a:chExt cx="883624" cy="221299"/>
          </a:xfrm>
        </p:grpSpPr>
        <p:sp>
          <p:nvSpPr>
            <p:cNvPr id="1902" name="Google Shape;1902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3" name="Google Shape;1903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904" name="Google Shape;1904;p11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905" name="Google Shape;1905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6" name="Google Shape;1906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07" name="Google Shape;1907;p11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08" name="Google Shape;1908;p11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09" name="Google Shape;1909;p11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910" name="Google Shape;1910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1" name="Google Shape;1911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12" name="Google Shape;1912;p11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913" name="Google Shape;1913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4" name="Google Shape;1914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15" name="Google Shape;1915;p11"/>
          <p:cNvGrpSpPr/>
          <p:nvPr/>
        </p:nvGrpSpPr>
        <p:grpSpPr>
          <a:xfrm>
            <a:off x="5683862" y="3968941"/>
            <a:ext cx="838753" cy="210061"/>
            <a:chOff x="0" y="-19050"/>
            <a:chExt cx="883624" cy="221299"/>
          </a:xfrm>
        </p:grpSpPr>
        <p:sp>
          <p:nvSpPr>
            <p:cNvPr id="1916" name="Google Shape;1916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7" name="Google Shape;1917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918" name="Google Shape;1918;p11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919" name="Google Shape;1919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0" name="Google Shape;1920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21" name="Google Shape;1921;p11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22" name="Google Shape;1922;p11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23" name="Google Shape;1923;p11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924" name="Google Shape;1924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5" name="Google Shape;1925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6" name="Google Shape;1926;p11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927" name="Google Shape;1927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8" name="Google Shape;1928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9" name="Google Shape;1929;p11"/>
          <p:cNvGrpSpPr/>
          <p:nvPr/>
        </p:nvGrpSpPr>
        <p:grpSpPr>
          <a:xfrm>
            <a:off x="3359762" y="789466"/>
            <a:ext cx="838753" cy="210061"/>
            <a:chOff x="0" y="-19050"/>
            <a:chExt cx="883624" cy="221299"/>
          </a:xfrm>
        </p:grpSpPr>
        <p:sp>
          <p:nvSpPr>
            <p:cNvPr id="1930" name="Google Shape;1930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1" name="Google Shape;1931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932" name="Google Shape;1932;p11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933" name="Google Shape;1933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4" name="Google Shape;1934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35" name="Google Shape;1935;p11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36" name="Google Shape;1936;p11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37" name="Google Shape;1937;p11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938" name="Google Shape;1938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9" name="Google Shape;1939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0" name="Google Shape;1940;p11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941" name="Google Shape;1941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2" name="Google Shape;1942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3" name="Google Shape;1943;p11"/>
          <p:cNvGrpSpPr/>
          <p:nvPr/>
        </p:nvGrpSpPr>
        <p:grpSpPr>
          <a:xfrm>
            <a:off x="5683862" y="789466"/>
            <a:ext cx="838753" cy="210061"/>
            <a:chOff x="0" y="-19050"/>
            <a:chExt cx="883624" cy="221299"/>
          </a:xfrm>
        </p:grpSpPr>
        <p:sp>
          <p:nvSpPr>
            <p:cNvPr id="1944" name="Google Shape;1944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5" name="Google Shape;1945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946" name="Google Shape;1946;p11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947" name="Google Shape;1947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8" name="Google Shape;1948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49" name="Google Shape;1949;p11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50" name="Google Shape;1950;p11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51" name="Google Shape;1951;p11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952" name="Google Shape;1952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3" name="Google Shape;1953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54" name="Google Shape;1954;p11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955" name="Google Shape;1955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6" name="Google Shape;1956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57" name="Google Shape;1957;p11"/>
          <p:cNvGrpSpPr/>
          <p:nvPr/>
        </p:nvGrpSpPr>
        <p:grpSpPr>
          <a:xfrm>
            <a:off x="5683862" y="7315928"/>
            <a:ext cx="838753" cy="210061"/>
            <a:chOff x="0" y="-19050"/>
            <a:chExt cx="883624" cy="221299"/>
          </a:xfrm>
        </p:grpSpPr>
        <p:sp>
          <p:nvSpPr>
            <p:cNvPr id="1958" name="Google Shape;1958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9" name="Google Shape;1959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InclusiGardens</a:t>
              </a:r>
              <a:endParaRPr/>
            </a:p>
          </p:txBody>
        </p:sp>
      </p:grpSp>
      <p:grpSp>
        <p:nvGrpSpPr>
          <p:cNvPr id="1960" name="Google Shape;1960;p11"/>
          <p:cNvGrpSpPr/>
          <p:nvPr/>
        </p:nvGrpSpPr>
        <p:grpSpPr>
          <a:xfrm>
            <a:off x="5172011" y="9097332"/>
            <a:ext cx="1862806" cy="302134"/>
            <a:chOff x="0" y="0"/>
            <a:chExt cx="769314" cy="124777"/>
          </a:xfrm>
        </p:grpSpPr>
        <p:sp>
          <p:nvSpPr>
            <p:cNvPr id="1961" name="Google Shape;1961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2" name="Google Shape;1962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63" name="Google Shape;1963;p11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64" name="Google Shape;1964;p11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cxnSp>
        <p:nvCxnSpPr>
          <p:cNvPr id="1965" name="Google Shape;1965;p11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6" name="Google Shape;1966;p11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7" name="Google Shape;1967;p11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8" name="Google Shape;1968;p11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9" name="Google Shape;1969;p11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0" name="Google Shape;1970;p11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1" name="Google Shape;1971;p11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2" name="Google Shape;1972;p11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973" name="Google Shape;1973;p11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974" name="Google Shape;1974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5" name="Google Shape;1975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6" name="Google Shape;1976;p11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977" name="Google Shape;1977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8" name="Google Shape;1978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9" name="Google Shape;1979;p11"/>
          <p:cNvGrpSpPr/>
          <p:nvPr/>
        </p:nvGrpSpPr>
        <p:grpSpPr>
          <a:xfrm>
            <a:off x="1035662" y="789466"/>
            <a:ext cx="838753" cy="210061"/>
            <a:chOff x="0" y="-19050"/>
            <a:chExt cx="883624" cy="221299"/>
          </a:xfrm>
        </p:grpSpPr>
        <p:sp>
          <p:nvSpPr>
            <p:cNvPr id="1980" name="Google Shape;1980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1" name="Google Shape;1981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982" name="Google Shape;1982;p11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983" name="Google Shape;1983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4" name="Google Shape;1984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85" name="Google Shape;1985;p11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86" name="Google Shape;1986;p11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87" name="Google Shape;1987;p11"/>
          <p:cNvGrpSpPr/>
          <p:nvPr/>
        </p:nvGrpSpPr>
        <p:grpSpPr>
          <a:xfrm>
            <a:off x="3014299" y="1466129"/>
            <a:ext cx="1529677" cy="1529677"/>
            <a:chOff x="0" y="0"/>
            <a:chExt cx="812800" cy="812800"/>
          </a:xfrm>
        </p:grpSpPr>
        <p:sp>
          <p:nvSpPr>
            <p:cNvPr id="1988" name="Google Shape;1988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9" name="Google Shape;1989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/>
            </a:p>
          </p:txBody>
        </p:sp>
      </p:grpSp>
      <p:grpSp>
        <p:nvGrpSpPr>
          <p:cNvPr id="1990" name="Google Shape;1990;p11"/>
          <p:cNvGrpSpPr/>
          <p:nvPr/>
        </p:nvGrpSpPr>
        <p:grpSpPr>
          <a:xfrm>
            <a:off x="5355254" y="1466129"/>
            <a:ext cx="1529677" cy="1529677"/>
            <a:chOff x="0" y="0"/>
            <a:chExt cx="812800" cy="812800"/>
          </a:xfrm>
        </p:grpSpPr>
        <p:sp>
          <p:nvSpPr>
            <p:cNvPr id="1991" name="Google Shape;1991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2" name="Google Shape;1992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/>
            </a:p>
          </p:txBody>
        </p:sp>
      </p:grpSp>
      <p:grpSp>
        <p:nvGrpSpPr>
          <p:cNvPr id="1993" name="Google Shape;1993;p11"/>
          <p:cNvGrpSpPr/>
          <p:nvPr/>
        </p:nvGrpSpPr>
        <p:grpSpPr>
          <a:xfrm>
            <a:off x="690377" y="1466129"/>
            <a:ext cx="1529677" cy="1529677"/>
            <a:chOff x="0" y="0"/>
            <a:chExt cx="812800" cy="812800"/>
          </a:xfrm>
        </p:grpSpPr>
        <p:sp>
          <p:nvSpPr>
            <p:cNvPr id="1994" name="Google Shape;1994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5" name="Google Shape;1995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/>
            </a:p>
          </p:txBody>
        </p:sp>
      </p:grpSp>
      <p:grpSp>
        <p:nvGrpSpPr>
          <p:cNvPr id="1996" name="Google Shape;1996;p11"/>
          <p:cNvGrpSpPr/>
          <p:nvPr/>
        </p:nvGrpSpPr>
        <p:grpSpPr>
          <a:xfrm>
            <a:off x="3014299" y="4702754"/>
            <a:ext cx="1529677" cy="1529677"/>
            <a:chOff x="0" y="0"/>
            <a:chExt cx="812800" cy="812800"/>
          </a:xfrm>
        </p:grpSpPr>
        <p:sp>
          <p:nvSpPr>
            <p:cNvPr id="1997" name="Google Shape;1997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8" name="Google Shape;1998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/>
            </a:p>
          </p:txBody>
        </p:sp>
      </p:grpSp>
      <p:grpSp>
        <p:nvGrpSpPr>
          <p:cNvPr id="1999" name="Google Shape;1999;p11"/>
          <p:cNvGrpSpPr/>
          <p:nvPr/>
        </p:nvGrpSpPr>
        <p:grpSpPr>
          <a:xfrm>
            <a:off x="690199" y="4702754"/>
            <a:ext cx="1529677" cy="1529677"/>
            <a:chOff x="0" y="0"/>
            <a:chExt cx="812800" cy="812800"/>
          </a:xfrm>
        </p:grpSpPr>
        <p:sp>
          <p:nvSpPr>
            <p:cNvPr id="2000" name="Google Shape;2000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1" name="Google Shape;2001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/>
            </a:p>
          </p:txBody>
        </p:sp>
      </p:grpSp>
      <p:grpSp>
        <p:nvGrpSpPr>
          <p:cNvPr id="2002" name="Google Shape;2002;p11"/>
          <p:cNvGrpSpPr/>
          <p:nvPr/>
        </p:nvGrpSpPr>
        <p:grpSpPr>
          <a:xfrm>
            <a:off x="5355254" y="4702754"/>
            <a:ext cx="1529677" cy="1529677"/>
            <a:chOff x="0" y="0"/>
            <a:chExt cx="812800" cy="812800"/>
          </a:xfrm>
        </p:grpSpPr>
        <p:sp>
          <p:nvSpPr>
            <p:cNvPr id="2003" name="Google Shape;2003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4" name="Google Shape;2004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/>
            </a:p>
          </p:txBody>
        </p:sp>
      </p:grpSp>
      <p:grpSp>
        <p:nvGrpSpPr>
          <p:cNvPr id="2005" name="Google Shape;2005;p11"/>
          <p:cNvGrpSpPr/>
          <p:nvPr/>
        </p:nvGrpSpPr>
        <p:grpSpPr>
          <a:xfrm>
            <a:off x="2750437" y="8686027"/>
            <a:ext cx="2057400" cy="1266091"/>
            <a:chOff x="0" y="0"/>
            <a:chExt cx="2743200" cy="1688122"/>
          </a:xfrm>
        </p:grpSpPr>
        <p:grpSp>
          <p:nvGrpSpPr>
            <p:cNvPr id="2006" name="Google Shape;2006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07" name="Google Shape;2007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8" name="Google Shape;2008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09" name="Google Shape;2009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10" name="Google Shape;2010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1" name="Google Shape;2011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12" name="Google Shape;2012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13" name="Google Shape;2013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4" name="Google Shape;2014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15" name="Google Shape;2015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16" name="Google Shape;2016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17" name="Google Shape;2017;p11"/>
            <p:cNvSpPr txBox="1"/>
            <p:nvPr/>
          </p:nvSpPr>
          <p:spPr>
            <a:xfrm>
              <a:off x="139700" y="928224"/>
              <a:ext cx="2470150" cy="343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Resource #4</a:t>
              </a:r>
              <a:endParaRPr/>
            </a:p>
          </p:txBody>
        </p:sp>
        <p:sp>
          <p:nvSpPr>
            <p:cNvPr id="2018" name="Google Shape;2018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19" name="Google Shape;2019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20" name="Google Shape;2020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2021" name="Google Shape;2021;p11"/>
          <p:cNvGrpSpPr/>
          <p:nvPr/>
        </p:nvGrpSpPr>
        <p:grpSpPr>
          <a:xfrm>
            <a:off x="2750437" y="7104097"/>
            <a:ext cx="2057400" cy="1266091"/>
            <a:chOff x="0" y="0"/>
            <a:chExt cx="2743200" cy="1688122"/>
          </a:xfrm>
        </p:grpSpPr>
        <p:grpSp>
          <p:nvGrpSpPr>
            <p:cNvPr id="2022" name="Google Shape;2022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23" name="Google Shape;2023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4" name="Google Shape;2024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25" name="Google Shape;2025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26" name="Google Shape;2026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7" name="Google Shape;2027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28" name="Google Shape;2028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29" name="Google Shape;2029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0" name="Google Shape;2030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31" name="Google Shape;2031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32" name="Google Shape;2032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33" name="Google Shape;2033;p11"/>
            <p:cNvSpPr txBox="1"/>
            <p:nvPr/>
          </p:nvSpPr>
          <p:spPr>
            <a:xfrm>
              <a:off x="139700" y="928224"/>
              <a:ext cx="2470150" cy="343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Resource #3</a:t>
              </a:r>
              <a:endParaRPr/>
            </a:p>
          </p:txBody>
        </p:sp>
        <p:sp>
          <p:nvSpPr>
            <p:cNvPr id="2034" name="Google Shape;2034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35" name="Google Shape;2035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36" name="Google Shape;2036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2037" name="Google Shape;2037;p11"/>
          <p:cNvGrpSpPr/>
          <p:nvPr/>
        </p:nvGrpSpPr>
        <p:grpSpPr>
          <a:xfrm>
            <a:off x="426337" y="8686027"/>
            <a:ext cx="2057400" cy="1266091"/>
            <a:chOff x="0" y="0"/>
            <a:chExt cx="2743200" cy="1688122"/>
          </a:xfrm>
        </p:grpSpPr>
        <p:grpSp>
          <p:nvGrpSpPr>
            <p:cNvPr id="2038" name="Google Shape;2038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39" name="Google Shape;2039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0" name="Google Shape;2040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41" name="Google Shape;2041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42" name="Google Shape;2042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3" name="Google Shape;2043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44" name="Google Shape;2044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45" name="Google Shape;2045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6" name="Google Shape;2046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47" name="Google Shape;2047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48" name="Google Shape;2048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49" name="Google Shape;2049;p11"/>
            <p:cNvSpPr txBox="1"/>
            <p:nvPr/>
          </p:nvSpPr>
          <p:spPr>
            <a:xfrm>
              <a:off x="139700" y="928224"/>
              <a:ext cx="2470150" cy="343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Resource #2</a:t>
              </a:r>
              <a:endParaRPr/>
            </a:p>
          </p:txBody>
        </p:sp>
        <p:sp>
          <p:nvSpPr>
            <p:cNvPr id="2050" name="Google Shape;2050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51" name="Google Shape;2051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52" name="Google Shape;2052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2053" name="Google Shape;2053;p11"/>
          <p:cNvGrpSpPr/>
          <p:nvPr/>
        </p:nvGrpSpPr>
        <p:grpSpPr>
          <a:xfrm>
            <a:off x="416812" y="7099335"/>
            <a:ext cx="2057400" cy="1266091"/>
            <a:chOff x="0" y="0"/>
            <a:chExt cx="2743200" cy="1688122"/>
          </a:xfrm>
        </p:grpSpPr>
        <p:grpSp>
          <p:nvGrpSpPr>
            <p:cNvPr id="2054" name="Google Shape;2054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55" name="Google Shape;2055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6" name="Google Shape;2056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57" name="Google Shape;2057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58" name="Google Shape;2058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9" name="Google Shape;2059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60" name="Google Shape;2060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61" name="Google Shape;2061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2" name="Google Shape;2062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63" name="Google Shape;2063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64" name="Google Shape;2064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65" name="Google Shape;2065;p11"/>
            <p:cNvSpPr txBox="1"/>
            <p:nvPr/>
          </p:nvSpPr>
          <p:spPr>
            <a:xfrm>
              <a:off x="139700" y="928224"/>
              <a:ext cx="2470150" cy="343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Resource #1</a:t>
              </a:r>
              <a:endParaRPr/>
            </a:p>
          </p:txBody>
        </p:sp>
        <p:sp>
          <p:nvSpPr>
            <p:cNvPr id="2066" name="Google Shape;2066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67" name="Google Shape;2067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68" name="Google Shape;2068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cxnSp>
        <p:nvCxnSpPr>
          <p:cNvPr id="2069" name="Google Shape;2069;p11"/>
          <p:cNvCxnSpPr/>
          <p:nvPr/>
        </p:nvCxnSpPr>
        <p:spPr>
          <a:xfrm flipH="1" rot="10800000">
            <a:off x="-686" y="8527351"/>
            <a:ext cx="4941873" cy="4029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70" name="Google Shape;2070;p11"/>
          <p:cNvSpPr/>
          <p:nvPr/>
        </p:nvSpPr>
        <p:spPr>
          <a:xfrm>
            <a:off x="5596214" y="9570917"/>
            <a:ext cx="1047756" cy="219263"/>
          </a:xfrm>
          <a:custGeom>
            <a:rect b="b" l="l" r="r" t="t"/>
            <a:pathLst>
              <a:path extrusionOk="0" h="219263" w="1047756">
                <a:moveTo>
                  <a:pt x="0" y="0"/>
                </a:moveTo>
                <a:lnTo>
                  <a:pt x="1047756" y="0"/>
                </a:lnTo>
                <a:lnTo>
                  <a:pt x="1047756" y="219263"/>
                </a:lnTo>
                <a:lnTo>
                  <a:pt x="0" y="21926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71" name="Google Shape;2071;p11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#3</a:t>
            </a:r>
            <a:endParaRPr/>
          </a:p>
        </p:txBody>
      </p:sp>
      <p:sp>
        <p:nvSpPr>
          <p:cNvPr id="2072" name="Google Shape;2072;p11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#2</a:t>
            </a:r>
            <a:endParaRPr/>
          </a:p>
        </p:txBody>
      </p:sp>
      <p:sp>
        <p:nvSpPr>
          <p:cNvPr id="2073" name="Google Shape;2073;p11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#4</a:t>
            </a:r>
            <a:endParaRPr/>
          </a:p>
        </p:txBody>
      </p:sp>
      <p:sp>
        <p:nvSpPr>
          <p:cNvPr id="2074" name="Google Shape;2074;p11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#4</a:t>
            </a:r>
            <a:endParaRPr/>
          </a:p>
        </p:txBody>
      </p:sp>
      <p:sp>
        <p:nvSpPr>
          <p:cNvPr id="2075" name="Google Shape;2075;p11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#1</a:t>
            </a:r>
            <a:endParaRPr/>
          </a:p>
        </p:txBody>
      </p:sp>
      <p:sp>
        <p:nvSpPr>
          <p:cNvPr id="2076" name="Google Shape;2076;p11"/>
          <p:cNvSpPr txBox="1"/>
          <p:nvPr/>
        </p:nvSpPr>
        <p:spPr>
          <a:xfrm>
            <a:off x="5172011" y="9163525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Windowsill Wonders</a:t>
            </a:r>
            <a:endParaRPr/>
          </a:p>
        </p:txBody>
      </p:sp>
      <p:sp>
        <p:nvSpPr>
          <p:cNvPr id="2077" name="Google Shape;2077;p11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#3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5E4C4"/>
        </a:solidFill>
      </p:bgPr>
    </p:bg>
    <p:spTree>
      <p:nvGrpSpPr>
        <p:cNvPr id="2081" name="Shape 2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2" name="Google Shape;2082;p12"/>
          <p:cNvSpPr/>
          <p:nvPr/>
        </p:nvSpPr>
        <p:spPr>
          <a:xfrm>
            <a:off x="303903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3" name="Google Shape;2083;p12"/>
          <p:cNvSpPr/>
          <p:nvPr/>
        </p:nvSpPr>
        <p:spPr>
          <a:xfrm>
            <a:off x="2618478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4" name="Google Shape;2084;p12"/>
          <p:cNvSpPr/>
          <p:nvPr/>
        </p:nvSpPr>
        <p:spPr>
          <a:xfrm>
            <a:off x="4939796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5" name="Google Shape;2085;p12"/>
          <p:cNvSpPr/>
          <p:nvPr/>
        </p:nvSpPr>
        <p:spPr>
          <a:xfrm>
            <a:off x="305154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6" name="Google Shape;2086;p12"/>
          <p:cNvSpPr/>
          <p:nvPr/>
        </p:nvSpPr>
        <p:spPr>
          <a:xfrm>
            <a:off x="2619729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7" name="Google Shape;2087;p12"/>
          <p:cNvSpPr/>
          <p:nvPr/>
        </p:nvSpPr>
        <p:spPr>
          <a:xfrm>
            <a:off x="4941047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8" name="Google Shape;2088;p12"/>
          <p:cNvSpPr/>
          <p:nvPr/>
        </p:nvSpPr>
        <p:spPr>
          <a:xfrm>
            <a:off x="306405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9" name="Google Shape;2089;p12"/>
          <p:cNvSpPr/>
          <p:nvPr/>
        </p:nvSpPr>
        <p:spPr>
          <a:xfrm>
            <a:off x="2620980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0" name="Google Shape;2090;p12"/>
          <p:cNvSpPr/>
          <p:nvPr/>
        </p:nvSpPr>
        <p:spPr>
          <a:xfrm>
            <a:off x="4942298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1" name="Google Shape;2091;p12"/>
          <p:cNvSpPr/>
          <p:nvPr/>
        </p:nvSpPr>
        <p:spPr>
          <a:xfrm>
            <a:off x="303903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2" name="Google Shape;2092;p12"/>
          <p:cNvSpPr/>
          <p:nvPr/>
        </p:nvSpPr>
        <p:spPr>
          <a:xfrm>
            <a:off x="2618478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3" name="Google Shape;2093;p12"/>
          <p:cNvSpPr/>
          <p:nvPr/>
        </p:nvSpPr>
        <p:spPr>
          <a:xfrm>
            <a:off x="4939796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4" name="Google Shape;2094;p12"/>
          <p:cNvSpPr/>
          <p:nvPr/>
        </p:nvSpPr>
        <p:spPr>
          <a:xfrm>
            <a:off x="307656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5" name="Google Shape;2095;p12"/>
          <p:cNvSpPr/>
          <p:nvPr/>
        </p:nvSpPr>
        <p:spPr>
          <a:xfrm>
            <a:off x="2622231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6" name="Google Shape;2096;p12"/>
          <p:cNvSpPr/>
          <p:nvPr/>
        </p:nvSpPr>
        <p:spPr>
          <a:xfrm>
            <a:off x="4943549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7" name="Google Shape;2097;p12"/>
          <p:cNvSpPr/>
          <p:nvPr/>
        </p:nvSpPr>
        <p:spPr>
          <a:xfrm>
            <a:off x="7261114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8" name="Google Shape;2098;p12"/>
          <p:cNvSpPr/>
          <p:nvPr/>
        </p:nvSpPr>
        <p:spPr>
          <a:xfrm>
            <a:off x="7262365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9" name="Google Shape;2099;p12"/>
          <p:cNvSpPr/>
          <p:nvPr/>
        </p:nvSpPr>
        <p:spPr>
          <a:xfrm>
            <a:off x="7263616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0" name="Google Shape;2100;p12"/>
          <p:cNvSpPr/>
          <p:nvPr/>
        </p:nvSpPr>
        <p:spPr>
          <a:xfrm>
            <a:off x="7261114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1" name="Google Shape;2101;p12"/>
          <p:cNvSpPr/>
          <p:nvPr/>
        </p:nvSpPr>
        <p:spPr>
          <a:xfrm>
            <a:off x="7264867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2" name="Google Shape;2102;p12"/>
          <p:cNvSpPr/>
          <p:nvPr/>
        </p:nvSpPr>
        <p:spPr>
          <a:xfrm>
            <a:off x="-2021168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3" name="Google Shape;2103;p12"/>
          <p:cNvSpPr/>
          <p:nvPr/>
        </p:nvSpPr>
        <p:spPr>
          <a:xfrm>
            <a:off x="-2019917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4" name="Google Shape;2104;p12"/>
          <p:cNvSpPr/>
          <p:nvPr/>
        </p:nvSpPr>
        <p:spPr>
          <a:xfrm>
            <a:off x="-2018666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5" name="Google Shape;2105;p12"/>
          <p:cNvSpPr/>
          <p:nvPr/>
        </p:nvSpPr>
        <p:spPr>
          <a:xfrm>
            <a:off x="-2021168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6" name="Google Shape;2106;p12"/>
          <p:cNvSpPr/>
          <p:nvPr/>
        </p:nvSpPr>
        <p:spPr>
          <a:xfrm>
            <a:off x="-2017415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"/>
          <p:cNvSpPr/>
          <p:nvPr/>
        </p:nvSpPr>
        <p:spPr>
          <a:xfrm>
            <a:off x="2886018" y="4531917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8" name="Google Shape;268;p2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269" name="Google Shape;26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1" name="Google Shape;271;p2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272" name="Google Shape;27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" name="Google Shape;27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4" name="Google Shape;274;p2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5" name="Google Shape;275;p2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76" name="Google Shape;276;p2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277" name="Google Shape;27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" name="Google Shape;27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9" name="Google Shape;279;p2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80" name="Google Shape;280;p2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81" name="Google Shape;281;p2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2" name="Google Shape;282;p2"/>
          <p:cNvSpPr/>
          <p:nvPr/>
        </p:nvSpPr>
        <p:spPr>
          <a:xfrm>
            <a:off x="561918" y="4531917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3" name="Google Shape;283;p2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284" name="Google Shape;28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" name="Google Shape;28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6" name="Google Shape;286;p2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287" name="Google Shape;28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" name="Google Shape;28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9" name="Google Shape;289;p2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0" name="Google Shape;290;p2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1" name="Google Shape;291;p2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292" name="Google Shape;29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" name="Google Shape;29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4" name="Google Shape;294;p2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95" name="Google Shape;295;p2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96" name="Google Shape;296;p2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7" name="Google Shape;297;p2"/>
          <p:cNvSpPr/>
          <p:nvPr/>
        </p:nvSpPr>
        <p:spPr>
          <a:xfrm>
            <a:off x="5210118" y="4531917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8" name="Google Shape;298;p2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299" name="Google Shape;29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" name="Google Shape;30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1" name="Google Shape;301;p2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302" name="Google Shape;30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" name="Google Shape;30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4" name="Google Shape;304;p2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5" name="Google Shape;305;p2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6" name="Google Shape;306;p2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307" name="Google Shape;30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" name="Google Shape;30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9" name="Google Shape;309;p2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10" name="Google Shape;310;p2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11" name="Google Shape;311;p2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2" name="Google Shape;312;p2"/>
          <p:cNvSpPr/>
          <p:nvPr/>
        </p:nvSpPr>
        <p:spPr>
          <a:xfrm>
            <a:off x="2873474" y="1330801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8" y="0"/>
                </a:lnTo>
                <a:lnTo>
                  <a:pt x="1811328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13" name="Google Shape;313;p2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314" name="Google Shape;31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" name="Google Shape;31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6" name="Google Shape;316;p2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317" name="Google Shape;31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9" name="Google Shape;319;p2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0" name="Google Shape;320;p2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21" name="Google Shape;321;p2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322" name="Google Shape;32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" name="Google Shape;32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4" name="Google Shape;324;p2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25" name="Google Shape;325;p2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26" name="Google Shape;326;p2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7" name="Google Shape;327;p2"/>
          <p:cNvSpPr/>
          <p:nvPr/>
        </p:nvSpPr>
        <p:spPr>
          <a:xfrm>
            <a:off x="5197574" y="1330801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8" y="0"/>
                </a:lnTo>
                <a:lnTo>
                  <a:pt x="1811328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28" name="Google Shape;328;p2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329" name="Google Shape;32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1" name="Google Shape;331;p2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332" name="Google Shape;33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4" name="Google Shape;334;p2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35" name="Google Shape;335;p2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36" name="Google Shape;336;p2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337" name="Google Shape;33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9" name="Google Shape;339;p2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40" name="Google Shape;340;p2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41" name="Google Shape;341;p2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2" name="Google Shape;342;p2"/>
          <p:cNvSpPr/>
          <p:nvPr/>
        </p:nvSpPr>
        <p:spPr>
          <a:xfrm>
            <a:off x="2855898" y="7715189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8"/>
                </a:lnTo>
                <a:lnTo>
                  <a:pt x="0" y="18464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3" name="Google Shape;343;p2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344" name="Google Shape;34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6" name="Google Shape;346;p2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347" name="Google Shape;34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9" name="Google Shape;349;p2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0" name="Google Shape;350;p2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1" name="Google Shape;351;p2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352" name="Google Shape;35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" name="Google Shape;35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4" name="Google Shape;354;p2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55" name="Google Shape;355;p2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56" name="Google Shape;356;p2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7" name="Google Shape;357;p2"/>
          <p:cNvSpPr/>
          <p:nvPr/>
        </p:nvSpPr>
        <p:spPr>
          <a:xfrm>
            <a:off x="5179998" y="7738752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9"/>
                </a:lnTo>
                <a:lnTo>
                  <a:pt x="0" y="18464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8" name="Google Shape;358;p2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359" name="Google Shape;35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1" name="Google Shape;361;p2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362" name="Google Shape;36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" name="Google Shape;36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4" name="Google Shape;364;p2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5" name="Google Shape;365;p2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66" name="Google Shape;366;p2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367" name="Google Shape;36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9" name="Google Shape;369;p2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70" name="Google Shape;370;p2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71" name="Google Shape;371;p2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2" name="Google Shape;372;p2"/>
          <p:cNvSpPr/>
          <p:nvPr/>
        </p:nvSpPr>
        <p:spPr>
          <a:xfrm>
            <a:off x="561918" y="7710675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73" name="Google Shape;373;p2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374" name="Google Shape;37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" name="Google Shape;37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6" name="Google Shape;376;p2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377" name="Google Shape;37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" name="Google Shape;37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9" name="Google Shape;379;p2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80" name="Google Shape;380;p2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81" name="Google Shape;381;p2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382" name="Google Shape;38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4" name="Google Shape;384;p2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85" name="Google Shape;385;p2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86" name="Google Shape;386;p2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387" name="Google Shape;387;p2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8" name="Google Shape;388;p2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9" name="Google Shape;389;p2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0" name="Google Shape;390;p2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1" name="Google Shape;391;p2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2" name="Google Shape;392;p2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3" name="Google Shape;393;p2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4" name="Google Shape;394;p2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5" name="Google Shape;395;p2"/>
          <p:cNvSpPr/>
          <p:nvPr/>
        </p:nvSpPr>
        <p:spPr>
          <a:xfrm>
            <a:off x="549552" y="1330801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7" y="0"/>
                </a:lnTo>
                <a:lnTo>
                  <a:pt x="1811327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96" name="Google Shape;396;p2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397" name="Google Shape;397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9" name="Google Shape;399;p2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400" name="Google Shape;400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" name="Google Shape;401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2" name="Google Shape;402;p2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03" name="Google Shape;403;p2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04" name="Google Shape;404;p2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405" name="Google Shape;405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" name="Google Shape;406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7" name="Google Shape;407;p2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08" name="Google Shape;408;p2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09" name="Google Shape;409;p2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0" name="Google Shape;410;p2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Raddish seeds</a:t>
            </a:r>
            <a:endParaRPr/>
          </a:p>
        </p:txBody>
      </p:sp>
      <p:sp>
        <p:nvSpPr>
          <p:cNvPr id="411" name="Google Shape;411;p2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Raddish seeds</a:t>
            </a:r>
            <a:endParaRPr/>
          </a:p>
        </p:txBody>
      </p:sp>
      <p:sp>
        <p:nvSpPr>
          <p:cNvPr id="412" name="Google Shape;412;p2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Raddish seeds</a:t>
            </a:r>
            <a:endParaRPr/>
          </a:p>
        </p:txBody>
      </p:sp>
      <p:sp>
        <p:nvSpPr>
          <p:cNvPr id="413" name="Google Shape;413;p2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Microgreens</a:t>
            </a:r>
            <a:endParaRPr/>
          </a:p>
        </p:txBody>
      </p:sp>
      <p:sp>
        <p:nvSpPr>
          <p:cNvPr id="414" name="Google Shape;414;p2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Microgreens</a:t>
            </a:r>
            <a:endParaRPr/>
          </a:p>
        </p:txBody>
      </p:sp>
      <p:sp>
        <p:nvSpPr>
          <p:cNvPr id="415" name="Google Shape;415;p2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Chili pepper seeds</a:t>
            </a:r>
            <a:endParaRPr/>
          </a:p>
        </p:txBody>
      </p:sp>
      <p:sp>
        <p:nvSpPr>
          <p:cNvPr id="416" name="Google Shape;416;p2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Chili pepper seeds</a:t>
            </a:r>
            <a:endParaRPr/>
          </a:p>
        </p:txBody>
      </p:sp>
      <p:sp>
        <p:nvSpPr>
          <p:cNvPr id="417" name="Google Shape;417;p2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Raddish seeds</a:t>
            </a:r>
            <a:endParaRPr/>
          </a:p>
        </p:txBody>
      </p:sp>
      <p:sp>
        <p:nvSpPr>
          <p:cNvPr id="418" name="Google Shape;418;p2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Microgreens</a:t>
            </a:r>
            <a:endParaRPr/>
          </a:p>
        </p:txBody>
      </p:sp>
      <p:grpSp>
        <p:nvGrpSpPr>
          <p:cNvPr id="419" name="Google Shape;419;p2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420" name="Google Shape;420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" name="Google Shape;421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422" name="Google Shape;422;p2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423" name="Google Shape;423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" name="Google Shape;424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425" name="Google Shape;425;p2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426" name="Google Shape;426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428" name="Google Shape;428;p2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429" name="Google Shape;429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2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431" name="Google Shape;431;p2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432" name="Google Shape;432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Google Shape;433;p2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434" name="Google Shape;434;p2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435" name="Google Shape;435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" name="Google Shape;436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437" name="Google Shape;437;p2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438" name="Google Shape;438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440" name="Google Shape;440;p2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441" name="Google Shape;441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" name="Google Shape;442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443" name="Google Shape;443;p2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444" name="Google Shape;444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" name="Google Shape;445;p2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</a:t>
              </a:r>
              <a:r>
                <a:rPr lang="en-US" sz="859"/>
                <a:t>    </a:t>
              </a: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3     6    10</a:t>
              </a: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3"/>
          <p:cNvSpPr/>
          <p:nvPr/>
        </p:nvSpPr>
        <p:spPr>
          <a:xfrm>
            <a:off x="2861237" y="453917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51" name="Google Shape;451;p3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452" name="Google Shape;45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" name="Google Shape;45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4" name="Google Shape;454;p3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455" name="Google Shape;45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6" name="Google Shape;45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7" name="Google Shape;457;p3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58" name="Google Shape;458;p3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59" name="Google Shape;459;p3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460" name="Google Shape;46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1" name="Google Shape;46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2" name="Google Shape;462;p3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63" name="Google Shape;463;p3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64" name="Google Shape;464;p3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65" name="Google Shape;465;p3"/>
          <p:cNvSpPr/>
          <p:nvPr/>
        </p:nvSpPr>
        <p:spPr>
          <a:xfrm>
            <a:off x="531975" y="453917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66" name="Google Shape;466;p3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467" name="Google Shape;46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9" name="Google Shape;469;p3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470" name="Google Shape;47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1" name="Google Shape;47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2" name="Google Shape;472;p3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73" name="Google Shape;473;p3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74" name="Google Shape;474;p3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475" name="Google Shape;47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6" name="Google Shape;47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7" name="Google Shape;477;p3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78" name="Google Shape;478;p3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79" name="Google Shape;479;p3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0" name="Google Shape;480;p3"/>
          <p:cNvSpPr/>
          <p:nvPr/>
        </p:nvSpPr>
        <p:spPr>
          <a:xfrm>
            <a:off x="5184074" y="453917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1" y="0"/>
                </a:lnTo>
                <a:lnTo>
                  <a:pt x="1835801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81" name="Google Shape;481;p3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482" name="Google Shape;48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3" name="Google Shape;48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84" name="Google Shape;484;p3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485" name="Google Shape;48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6" name="Google Shape;48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7" name="Google Shape;487;p3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8" name="Google Shape;488;p3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89" name="Google Shape;489;p3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490" name="Google Shape;49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92" name="Google Shape;492;p3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93" name="Google Shape;493;p3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94" name="Google Shape;494;p3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95" name="Google Shape;495;p3"/>
          <p:cNvSpPr/>
          <p:nvPr/>
        </p:nvSpPr>
        <p:spPr>
          <a:xfrm>
            <a:off x="2847911" y="1354364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8"/>
                </a:lnTo>
                <a:lnTo>
                  <a:pt x="0" y="18464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96" name="Google Shape;496;p3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497" name="Google Shape;49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" name="Google Shape;49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99" name="Google Shape;499;p3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500" name="Google Shape;50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" name="Google Shape;50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2" name="Google Shape;502;p3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03" name="Google Shape;503;p3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04" name="Google Shape;504;p3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505" name="Google Shape;50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" name="Google Shape;50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7" name="Google Shape;507;p3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08" name="Google Shape;508;p3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09" name="Google Shape;509;p3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10" name="Google Shape;510;p3"/>
          <p:cNvSpPr/>
          <p:nvPr/>
        </p:nvSpPr>
        <p:spPr>
          <a:xfrm>
            <a:off x="5184074" y="1365042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1" y="0"/>
                </a:lnTo>
                <a:lnTo>
                  <a:pt x="1835801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11" name="Google Shape;511;p3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512" name="Google Shape;51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" name="Google Shape;51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4" name="Google Shape;514;p3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515" name="Google Shape;51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" name="Google Shape;51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17" name="Google Shape;517;p3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18" name="Google Shape;518;p3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19" name="Google Shape;519;p3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520" name="Google Shape;52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" name="Google Shape;52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2" name="Google Shape;522;p3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23" name="Google Shape;523;p3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24" name="Google Shape;524;p3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25" name="Google Shape;525;p3"/>
          <p:cNvSpPr/>
          <p:nvPr/>
        </p:nvSpPr>
        <p:spPr>
          <a:xfrm>
            <a:off x="2864737" y="7720200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1"/>
                </a:lnTo>
                <a:lnTo>
                  <a:pt x="0" y="1835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26" name="Google Shape;526;p3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527" name="Google Shape;52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" name="Google Shape;52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9" name="Google Shape;529;p3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530" name="Google Shape;53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" name="Google Shape;53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2" name="Google Shape;532;p3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33" name="Google Shape;533;p3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34" name="Google Shape;534;p3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535" name="Google Shape;53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" name="Google Shape;53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7" name="Google Shape;537;p3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38" name="Google Shape;538;p3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39" name="Google Shape;539;p3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40" name="Google Shape;540;p3"/>
          <p:cNvSpPr/>
          <p:nvPr/>
        </p:nvSpPr>
        <p:spPr>
          <a:xfrm>
            <a:off x="5185514" y="772052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41" name="Google Shape;541;p3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542" name="Google Shape;54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" name="Google Shape;54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4" name="Google Shape;544;p3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545" name="Google Shape;54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" name="Google Shape;54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7" name="Google Shape;547;p3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48" name="Google Shape;548;p3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49" name="Google Shape;549;p3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550" name="Google Shape;55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" name="Google Shape;55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2" name="Google Shape;552;p3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53" name="Google Shape;553;p3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54" name="Google Shape;554;p3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55" name="Google Shape;555;p3"/>
          <p:cNvSpPr/>
          <p:nvPr/>
        </p:nvSpPr>
        <p:spPr>
          <a:xfrm>
            <a:off x="542653" y="7720200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1"/>
                </a:lnTo>
                <a:lnTo>
                  <a:pt x="0" y="1835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56" name="Google Shape;556;p3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557" name="Google Shape;55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" name="Google Shape;55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9" name="Google Shape;559;p3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560" name="Google Shape;56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" name="Google Shape;56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2" name="Google Shape;562;p3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63" name="Google Shape;563;p3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64" name="Google Shape;564;p3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565" name="Google Shape;56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" name="Google Shape;56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7" name="Google Shape;567;p3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68" name="Google Shape;568;p3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69" name="Google Shape;569;p3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570" name="Google Shape;570;p3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1" name="Google Shape;571;p3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2" name="Google Shape;572;p3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3" name="Google Shape;573;p3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4" name="Google Shape;574;p3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5" name="Google Shape;575;p3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6" name="Google Shape;576;p3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7" name="Google Shape;577;p3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78" name="Google Shape;578;p3"/>
          <p:cNvSpPr/>
          <p:nvPr/>
        </p:nvSpPr>
        <p:spPr>
          <a:xfrm>
            <a:off x="531975" y="1354364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8"/>
                </a:lnTo>
                <a:lnTo>
                  <a:pt x="0" y="18464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79" name="Google Shape;579;p3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580" name="Google Shape;580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" name="Google Shape;581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82" name="Google Shape;582;p3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583" name="Google Shape;583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" name="Google Shape;584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85" name="Google Shape;585;p3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86" name="Google Shape;586;p3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87" name="Google Shape;587;p3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588" name="Google Shape;588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" name="Google Shape;589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90" name="Google Shape;590;p3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91" name="Google Shape;591;p3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92" name="Google Shape;592;p3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93" name="Google Shape;593;p3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Organic potting soil</a:t>
            </a:r>
            <a:endParaRPr/>
          </a:p>
        </p:txBody>
      </p:sp>
      <p:sp>
        <p:nvSpPr>
          <p:cNvPr id="594" name="Google Shape;594;p3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Organic potting soil</a:t>
            </a:r>
            <a:endParaRPr/>
          </a:p>
        </p:txBody>
      </p:sp>
      <p:sp>
        <p:nvSpPr>
          <p:cNvPr id="595" name="Google Shape;595;p3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Organic potting soil</a:t>
            </a:r>
            <a:endParaRPr/>
          </a:p>
        </p:txBody>
      </p:sp>
      <p:sp>
        <p:nvSpPr>
          <p:cNvPr id="596" name="Google Shape;596;p3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Chili pepper seeds</a:t>
            </a:r>
            <a:endParaRPr/>
          </a:p>
        </p:txBody>
      </p:sp>
      <p:sp>
        <p:nvSpPr>
          <p:cNvPr id="597" name="Google Shape;597;p3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Organic potting soil</a:t>
            </a:r>
            <a:endParaRPr/>
          </a:p>
        </p:txBody>
      </p:sp>
      <p:sp>
        <p:nvSpPr>
          <p:cNvPr id="598" name="Google Shape;598;p3"/>
          <p:cNvSpPr txBox="1"/>
          <p:nvPr/>
        </p:nvSpPr>
        <p:spPr>
          <a:xfrm>
            <a:off x="28479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Natural liquid fertilizer</a:t>
            </a:r>
            <a:endParaRPr/>
          </a:p>
        </p:txBody>
      </p:sp>
      <p:sp>
        <p:nvSpPr>
          <p:cNvPr id="599" name="Google Shape;599;p3"/>
          <p:cNvSpPr txBox="1"/>
          <p:nvPr/>
        </p:nvSpPr>
        <p:spPr>
          <a:xfrm>
            <a:off x="51720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Natural liquid fertilizer</a:t>
            </a:r>
            <a:endParaRPr/>
          </a:p>
        </p:txBody>
      </p:sp>
      <p:sp>
        <p:nvSpPr>
          <p:cNvPr id="600" name="Google Shape;600;p3"/>
          <p:cNvSpPr txBox="1"/>
          <p:nvPr/>
        </p:nvSpPr>
        <p:spPr>
          <a:xfrm>
            <a:off x="5238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Natural liquid fertilizer</a:t>
            </a:r>
            <a:endParaRPr/>
          </a:p>
        </p:txBody>
      </p:sp>
      <p:sp>
        <p:nvSpPr>
          <p:cNvPr id="601" name="Google Shape;601;p3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Chili pepper seeds</a:t>
            </a:r>
            <a:endParaRPr/>
          </a:p>
        </p:txBody>
      </p:sp>
      <p:grpSp>
        <p:nvGrpSpPr>
          <p:cNvPr id="602" name="Google Shape;602;p3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603" name="Google Shape;603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" name="Google Shape;604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605" name="Google Shape;605;p3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606" name="Google Shape;606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" name="Google Shape;607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608" name="Google Shape;608;p3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609" name="Google Shape;609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" name="Google Shape;610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611" name="Google Shape;611;p3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612" name="Google Shape;612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" name="Google Shape;613;p3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614" name="Google Shape;614;p3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615" name="Google Shape;615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" name="Google Shape;616;p3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617" name="Google Shape;617;p3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618" name="Google Shape;618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" name="Google Shape;619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620" name="Google Shape;620;p3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621" name="Google Shape;621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" name="Google Shape;622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623" name="Google Shape;623;p3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624" name="Google Shape;624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" name="Google Shape;625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626" name="Google Shape;626;p3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627" name="Google Shape;627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" name="Google Shape;628;p3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</a:t>
              </a:r>
              <a:r>
                <a:rPr lang="en-US" sz="859"/>
                <a:t>    </a:t>
              </a: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3     6    10</a:t>
              </a: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4"/>
          <p:cNvSpPr/>
          <p:nvPr/>
        </p:nvSpPr>
        <p:spPr>
          <a:xfrm>
            <a:off x="2847734" y="4529325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7"/>
                </a:lnTo>
                <a:lnTo>
                  <a:pt x="0" y="18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34" name="Google Shape;634;p4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635" name="Google Shape;63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" name="Google Shape;63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37" name="Google Shape;637;p4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638" name="Google Shape;63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" name="Google Shape;63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0" name="Google Shape;640;p4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41" name="Google Shape;641;p4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42" name="Google Shape;642;p4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643" name="Google Shape;64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" name="Google Shape;64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5" name="Google Shape;645;p4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46" name="Google Shape;646;p4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47" name="Google Shape;647;p4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48" name="Google Shape;648;p4"/>
          <p:cNvSpPr/>
          <p:nvPr/>
        </p:nvSpPr>
        <p:spPr>
          <a:xfrm>
            <a:off x="523634" y="4510275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7"/>
                </a:lnTo>
                <a:lnTo>
                  <a:pt x="0" y="18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49" name="Google Shape;649;p4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650" name="Google Shape;65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" name="Google Shape;65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52" name="Google Shape;652;p4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653" name="Google Shape;65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" name="Google Shape;65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55" name="Google Shape;655;p4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56" name="Google Shape;656;p4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57" name="Google Shape;657;p4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658" name="Google Shape;65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" name="Google Shape;65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60" name="Google Shape;660;p4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61" name="Google Shape;661;p4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62" name="Google Shape;662;p4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63" name="Google Shape;663;p4"/>
          <p:cNvSpPr/>
          <p:nvPr/>
        </p:nvSpPr>
        <p:spPr>
          <a:xfrm>
            <a:off x="5188658" y="4545972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5" y="0"/>
                </a:lnTo>
                <a:lnTo>
                  <a:pt x="1829515" y="1829515"/>
                </a:lnTo>
                <a:lnTo>
                  <a:pt x="0" y="18295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64" name="Google Shape;664;p4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665" name="Google Shape;66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" name="Google Shape;66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67" name="Google Shape;667;p4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668" name="Google Shape;66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" name="Google Shape;66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0" name="Google Shape;670;p4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71" name="Google Shape;671;p4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72" name="Google Shape;672;p4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673" name="Google Shape;67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" name="Google Shape;67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5" name="Google Shape;675;p4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76" name="Google Shape;676;p4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77" name="Google Shape;677;p4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78" name="Google Shape;678;p4"/>
          <p:cNvSpPr/>
          <p:nvPr/>
        </p:nvSpPr>
        <p:spPr>
          <a:xfrm>
            <a:off x="2850115" y="1346200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6"/>
                </a:lnTo>
                <a:lnTo>
                  <a:pt x="0" y="18628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79" name="Google Shape;679;p4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680" name="Google Shape;68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" name="Google Shape;68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82" name="Google Shape;682;p4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683" name="Google Shape;68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" name="Google Shape;68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85" name="Google Shape;685;p4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86" name="Google Shape;686;p4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87" name="Google Shape;687;p4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688" name="Google Shape;68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" name="Google Shape;68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0" name="Google Shape;690;p4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91" name="Google Shape;691;p4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92" name="Google Shape;692;p4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93" name="Google Shape;693;p4"/>
          <p:cNvSpPr/>
          <p:nvPr/>
        </p:nvSpPr>
        <p:spPr>
          <a:xfrm>
            <a:off x="5177118" y="1361599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7"/>
                </a:lnTo>
                <a:lnTo>
                  <a:pt x="0" y="18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94" name="Google Shape;694;p4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695" name="Google Shape;69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" name="Google Shape;69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97" name="Google Shape;697;p4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698" name="Google Shape;69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" name="Google Shape;69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0" name="Google Shape;700;p4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01" name="Google Shape;701;p4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02" name="Google Shape;702;p4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703" name="Google Shape;70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" name="Google Shape;70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5" name="Google Shape;705;p4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06" name="Google Shape;706;p4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07" name="Google Shape;707;p4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08" name="Google Shape;708;p4"/>
          <p:cNvSpPr/>
          <p:nvPr/>
        </p:nvSpPr>
        <p:spPr>
          <a:xfrm>
            <a:off x="2850116" y="7723672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5" y="0"/>
                </a:lnTo>
                <a:lnTo>
                  <a:pt x="1829515" y="1829514"/>
                </a:lnTo>
                <a:lnTo>
                  <a:pt x="0" y="1829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09" name="Google Shape;709;p4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710" name="Google Shape;71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" name="Google Shape;71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12" name="Google Shape;712;p4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713" name="Google Shape;71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" name="Google Shape;71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15" name="Google Shape;715;p4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16" name="Google Shape;716;p4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17" name="Google Shape;717;p4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718" name="Google Shape;71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" name="Google Shape;71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20" name="Google Shape;720;p4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21" name="Google Shape;721;p4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22" name="Google Shape;722;p4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23" name="Google Shape;723;p4"/>
          <p:cNvSpPr/>
          <p:nvPr/>
        </p:nvSpPr>
        <p:spPr>
          <a:xfrm>
            <a:off x="5188481" y="7720201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4" y="0"/>
                </a:lnTo>
                <a:lnTo>
                  <a:pt x="1829514" y="1829515"/>
                </a:lnTo>
                <a:lnTo>
                  <a:pt x="0" y="18295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24" name="Google Shape;724;p4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725" name="Google Shape;72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" name="Google Shape;72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7" name="Google Shape;727;p4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728" name="Google Shape;72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" name="Google Shape;72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0" name="Google Shape;730;p4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31" name="Google Shape;731;p4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32" name="Google Shape;732;p4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733" name="Google Shape;73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" name="Google Shape;73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5" name="Google Shape;735;p4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36" name="Google Shape;736;p4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37" name="Google Shape;737;p4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38" name="Google Shape;738;p4"/>
          <p:cNvSpPr/>
          <p:nvPr/>
        </p:nvSpPr>
        <p:spPr>
          <a:xfrm>
            <a:off x="537315" y="7720201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5" y="0"/>
                </a:lnTo>
                <a:lnTo>
                  <a:pt x="1829515" y="1829515"/>
                </a:lnTo>
                <a:lnTo>
                  <a:pt x="0" y="18295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39" name="Google Shape;739;p4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740" name="Google Shape;74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" name="Google Shape;74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2" name="Google Shape;742;p4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743" name="Google Shape;74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" name="Google Shape;74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45" name="Google Shape;745;p4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46" name="Google Shape;746;p4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47" name="Google Shape;747;p4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748" name="Google Shape;74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" name="Google Shape;74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0" name="Google Shape;750;p4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51" name="Google Shape;751;p4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52" name="Google Shape;752;p4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753" name="Google Shape;753;p4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4" name="Google Shape;754;p4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5" name="Google Shape;755;p4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6" name="Google Shape;756;p4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7" name="Google Shape;757;p4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8" name="Google Shape;758;p4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9" name="Google Shape;759;p4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60" name="Google Shape;760;p4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61" name="Google Shape;761;p4"/>
          <p:cNvSpPr/>
          <p:nvPr/>
        </p:nvSpPr>
        <p:spPr>
          <a:xfrm>
            <a:off x="537314" y="1361599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1"/>
                </a:lnTo>
                <a:lnTo>
                  <a:pt x="0" y="1835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62" name="Google Shape;762;p4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763" name="Google Shape;763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" name="Google Shape;764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5" name="Google Shape;765;p4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766" name="Google Shape;766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" name="Google Shape;767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68" name="Google Shape;768;p4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69" name="Google Shape;769;p4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70" name="Google Shape;770;p4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771" name="Google Shape;771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2" name="Google Shape;772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73" name="Google Shape;773;p4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74" name="Google Shape;774;p4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75" name="Google Shape;775;p4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76" name="Google Shape;776;p4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Homemade compost</a:t>
            </a:r>
            <a:endParaRPr/>
          </a:p>
        </p:txBody>
      </p:sp>
      <p:sp>
        <p:nvSpPr>
          <p:cNvPr id="777" name="Google Shape;777;p4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Homemade compost</a:t>
            </a:r>
            <a:endParaRPr/>
          </a:p>
        </p:txBody>
      </p:sp>
      <p:sp>
        <p:nvSpPr>
          <p:cNvPr id="778" name="Google Shape;778;p4"/>
          <p:cNvSpPr txBox="1"/>
          <p:nvPr/>
        </p:nvSpPr>
        <p:spPr>
          <a:xfrm>
            <a:off x="5172011" y="648563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Upcycled plastic bottles</a:t>
            </a:r>
            <a:endParaRPr/>
          </a:p>
        </p:txBody>
      </p:sp>
      <p:sp>
        <p:nvSpPr>
          <p:cNvPr id="779" name="Google Shape;779;p4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Homemade compost</a:t>
            </a:r>
            <a:endParaRPr/>
          </a:p>
        </p:txBody>
      </p:sp>
      <p:sp>
        <p:nvSpPr>
          <p:cNvPr id="780" name="Google Shape;780;p4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Homemade compost</a:t>
            </a:r>
            <a:endParaRPr/>
          </a:p>
        </p:txBody>
      </p:sp>
      <p:sp>
        <p:nvSpPr>
          <p:cNvPr id="781" name="Google Shape;781;p4"/>
          <p:cNvSpPr txBox="1"/>
          <p:nvPr/>
        </p:nvSpPr>
        <p:spPr>
          <a:xfrm>
            <a:off x="28479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Upcycled plastic bottles</a:t>
            </a:r>
            <a:endParaRPr/>
          </a:p>
        </p:txBody>
      </p:sp>
      <p:sp>
        <p:nvSpPr>
          <p:cNvPr id="782" name="Google Shape;782;p4"/>
          <p:cNvSpPr txBox="1"/>
          <p:nvPr/>
        </p:nvSpPr>
        <p:spPr>
          <a:xfrm>
            <a:off x="51720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Upcycled plastic bottles</a:t>
            </a:r>
            <a:endParaRPr/>
          </a:p>
        </p:txBody>
      </p:sp>
      <p:sp>
        <p:nvSpPr>
          <p:cNvPr id="783" name="Google Shape;783;p4"/>
          <p:cNvSpPr txBox="1"/>
          <p:nvPr/>
        </p:nvSpPr>
        <p:spPr>
          <a:xfrm>
            <a:off x="5238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Upcycled plastic bottles</a:t>
            </a:r>
            <a:endParaRPr/>
          </a:p>
        </p:txBody>
      </p:sp>
      <p:sp>
        <p:nvSpPr>
          <p:cNvPr id="784" name="Google Shape;784;p4"/>
          <p:cNvSpPr txBox="1"/>
          <p:nvPr/>
        </p:nvSpPr>
        <p:spPr>
          <a:xfrm>
            <a:off x="523811" y="3306155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Natural liquid fertilizer</a:t>
            </a:r>
            <a:endParaRPr/>
          </a:p>
        </p:txBody>
      </p:sp>
      <p:grpSp>
        <p:nvGrpSpPr>
          <p:cNvPr id="785" name="Google Shape;785;p4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786" name="Google Shape;786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" name="Google Shape;787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788" name="Google Shape;788;p4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789" name="Google Shape;789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" name="Google Shape;790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791" name="Google Shape;791;p4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792" name="Google Shape;792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" name="Google Shape;793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794" name="Google Shape;794;p4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795" name="Google Shape;795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" name="Google Shape;796;p4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797" name="Google Shape;797;p4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798" name="Google Shape;798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" name="Google Shape;799;p4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800" name="Google Shape;800;p4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801" name="Google Shape;801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" name="Google Shape;802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803" name="Google Shape;803;p4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804" name="Google Shape;804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5" name="Google Shape;805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806" name="Google Shape;806;p4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807" name="Google Shape;807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8" name="Google Shape;808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809" name="Google Shape;809;p4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810" name="Google Shape;810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" name="Google Shape;811;p4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</a:t>
              </a:r>
              <a:r>
                <a:rPr lang="en-US" sz="859"/>
                <a:t>    </a:t>
              </a: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3     6    10</a:t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5"/>
          <p:cNvSpPr/>
          <p:nvPr/>
        </p:nvSpPr>
        <p:spPr>
          <a:xfrm>
            <a:off x="5172011" y="4551892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17" name="Google Shape;817;p5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818" name="Google Shape;818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" name="Google Shape;819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0" name="Google Shape;820;p5"/>
          <p:cNvSpPr/>
          <p:nvPr/>
        </p:nvSpPr>
        <p:spPr>
          <a:xfrm>
            <a:off x="2847911" y="454636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21" name="Google Shape;821;p5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822" name="Google Shape;822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" name="Google Shape;823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4" name="Google Shape;824;p5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25" name="Google Shape;825;p5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26" name="Google Shape;826;p5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827" name="Google Shape;827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" name="Google Shape;828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9" name="Google Shape;829;p5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30" name="Google Shape;830;p5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31" name="Google Shape;831;p5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32" name="Google Shape;832;p5"/>
          <p:cNvSpPr/>
          <p:nvPr/>
        </p:nvSpPr>
        <p:spPr>
          <a:xfrm>
            <a:off x="532363" y="452932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33" name="Google Shape;833;p5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834" name="Google Shape;834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" name="Google Shape;835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6" name="Google Shape;836;p5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837" name="Google Shape;837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" name="Google Shape;838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39" name="Google Shape;839;p5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40" name="Google Shape;840;p5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41" name="Google Shape;841;p5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842" name="Google Shape;842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3" name="Google Shape;843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44" name="Google Shape;844;p5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45" name="Google Shape;845;p5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46" name="Google Shape;846;p5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47" name="Google Shape;847;p5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848" name="Google Shape;848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" name="Google Shape;849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0" name="Google Shape;850;p5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851" name="Google Shape;851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" name="Google Shape;852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3" name="Google Shape;853;p5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54" name="Google Shape;854;p5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55" name="Google Shape;855;p5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856" name="Google Shape;856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" name="Google Shape;857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8" name="Google Shape;858;p5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59" name="Google Shape;859;p5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60" name="Google Shape;860;p5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61" name="Google Shape;861;p5"/>
          <p:cNvSpPr/>
          <p:nvPr/>
        </p:nvSpPr>
        <p:spPr>
          <a:xfrm>
            <a:off x="2855213" y="13504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62" name="Google Shape;862;p5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863" name="Google Shape;863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" name="Google Shape;864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5" name="Google Shape;865;p5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866" name="Google Shape;866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" name="Google Shape;867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68" name="Google Shape;868;p5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69" name="Google Shape;869;p5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70" name="Google Shape;870;p5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871" name="Google Shape;871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" name="Google Shape;872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73" name="Google Shape;873;p5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74" name="Google Shape;874;p5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75" name="Google Shape;875;p5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76" name="Google Shape;876;p5"/>
          <p:cNvSpPr/>
          <p:nvPr/>
        </p:nvSpPr>
        <p:spPr>
          <a:xfrm>
            <a:off x="5176288" y="13504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77" name="Google Shape;877;p5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878" name="Google Shape;878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" name="Google Shape;879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0" name="Google Shape;880;p5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881" name="Google Shape;881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" name="Google Shape;882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3" name="Google Shape;883;p5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84" name="Google Shape;884;p5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85" name="Google Shape;885;p5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886" name="Google Shape;886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" name="Google Shape;887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8" name="Google Shape;888;p5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89" name="Google Shape;889;p5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90" name="Google Shape;890;p5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91" name="Google Shape;891;p5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892" name="Google Shape;892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" name="Google Shape;893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94" name="Google Shape;894;p5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895" name="Google Shape;895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6" name="Google Shape;896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7" name="Google Shape;897;p5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98" name="Google Shape;898;p5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99" name="Google Shape;899;p5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900" name="Google Shape;900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" name="Google Shape;901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02" name="Google Shape;902;p5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03" name="Google Shape;903;p5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04" name="Google Shape;904;p5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05" name="Google Shape;905;p5"/>
          <p:cNvSpPr/>
          <p:nvPr/>
        </p:nvSpPr>
        <p:spPr>
          <a:xfrm>
            <a:off x="5172011" y="77277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06" name="Google Shape;906;p5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907" name="Google Shape;907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8" name="Google Shape;908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9" name="Google Shape;909;p5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910" name="Google Shape;910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" name="Google Shape;911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2" name="Google Shape;912;p5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13" name="Google Shape;913;p5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14" name="Google Shape;914;p5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915" name="Google Shape;915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" name="Google Shape;916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7" name="Google Shape;917;p5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18" name="Google Shape;918;p5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19" name="Google Shape;919;p5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20" name="Google Shape;920;p5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921" name="Google Shape;921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" name="Google Shape;922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3" name="Google Shape;923;p5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924" name="Google Shape;924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" name="Google Shape;925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6" name="Google Shape;926;p5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27" name="Google Shape;927;p5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28" name="Google Shape;928;p5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929" name="Google Shape;929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" name="Google Shape;930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31" name="Google Shape;931;p5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32" name="Google Shape;932;p5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33" name="Google Shape;933;p5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934" name="Google Shape;934;p5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5" name="Google Shape;935;p5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6" name="Google Shape;936;p5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7" name="Google Shape;937;p5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8" name="Google Shape;938;p5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9" name="Google Shape;939;p5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0" name="Google Shape;940;p5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1" name="Google Shape;941;p5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42" name="Google Shape;942;p5"/>
          <p:cNvSpPr/>
          <p:nvPr/>
        </p:nvSpPr>
        <p:spPr>
          <a:xfrm>
            <a:off x="532363" y="13504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43" name="Google Shape;943;p5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944" name="Google Shape;944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" name="Google Shape;945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6" name="Google Shape;946;p5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947" name="Google Shape;947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" name="Google Shape;948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49" name="Google Shape;949;p5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0" name="Google Shape;950;p5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51" name="Google Shape;951;p5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952" name="Google Shape;952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" name="Google Shape;953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54" name="Google Shape;954;p5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55" name="Google Shape;955;p5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56" name="Google Shape;956;p5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7" name="Google Shape;957;p5"/>
          <p:cNvSpPr/>
          <p:nvPr/>
        </p:nvSpPr>
        <p:spPr>
          <a:xfrm>
            <a:off x="2855212" y="77277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8" name="Google Shape;958;p5"/>
          <p:cNvSpPr/>
          <p:nvPr/>
        </p:nvSpPr>
        <p:spPr>
          <a:xfrm>
            <a:off x="532362" y="7733242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9" name="Google Shape;959;p5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Terracotta pots</a:t>
            </a:r>
            <a:endParaRPr/>
          </a:p>
        </p:txBody>
      </p:sp>
      <p:sp>
        <p:nvSpPr>
          <p:cNvPr id="960" name="Google Shape;960;p5"/>
          <p:cNvSpPr txBox="1"/>
          <p:nvPr/>
        </p:nvSpPr>
        <p:spPr>
          <a:xfrm>
            <a:off x="523811" y="6486901"/>
            <a:ext cx="1862806" cy="1608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Repurposed yoghurt cups</a:t>
            </a:r>
            <a:endParaRPr/>
          </a:p>
        </p:txBody>
      </p:sp>
      <p:sp>
        <p:nvSpPr>
          <p:cNvPr id="961" name="Google Shape;961;p5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Terracotta pots</a:t>
            </a:r>
            <a:endParaRPr/>
          </a:p>
        </p:txBody>
      </p:sp>
      <p:sp>
        <p:nvSpPr>
          <p:cNvPr id="962" name="Google Shape;962;p5"/>
          <p:cNvSpPr txBox="1"/>
          <p:nvPr/>
        </p:nvSpPr>
        <p:spPr>
          <a:xfrm>
            <a:off x="2847911" y="3307426"/>
            <a:ext cx="1862806" cy="1608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Repurposed yoghurt cups</a:t>
            </a:r>
            <a:endParaRPr/>
          </a:p>
        </p:txBody>
      </p:sp>
      <p:sp>
        <p:nvSpPr>
          <p:cNvPr id="963" name="Google Shape;963;p5"/>
          <p:cNvSpPr txBox="1"/>
          <p:nvPr/>
        </p:nvSpPr>
        <p:spPr>
          <a:xfrm>
            <a:off x="5172011" y="3307426"/>
            <a:ext cx="1862806" cy="1608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Repurposed yoghurt cups</a:t>
            </a:r>
            <a:endParaRPr/>
          </a:p>
        </p:txBody>
      </p:sp>
      <p:sp>
        <p:nvSpPr>
          <p:cNvPr id="964" name="Google Shape;964;p5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Terracotta pots</a:t>
            </a:r>
            <a:endParaRPr/>
          </a:p>
        </p:txBody>
      </p:sp>
      <p:sp>
        <p:nvSpPr>
          <p:cNvPr id="965" name="Google Shape;965;p5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Sunlight hours</a:t>
            </a:r>
            <a:endParaRPr/>
          </a:p>
        </p:txBody>
      </p:sp>
      <p:sp>
        <p:nvSpPr>
          <p:cNvPr id="966" name="Google Shape;966;p5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Terracotta pots</a:t>
            </a:r>
            <a:endParaRPr/>
          </a:p>
        </p:txBody>
      </p:sp>
      <p:sp>
        <p:nvSpPr>
          <p:cNvPr id="967" name="Google Shape;967;p5"/>
          <p:cNvSpPr txBox="1"/>
          <p:nvPr/>
        </p:nvSpPr>
        <p:spPr>
          <a:xfrm>
            <a:off x="523811" y="3307426"/>
            <a:ext cx="1862806" cy="1608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Repurposed yoghurt cups</a:t>
            </a:r>
            <a:endParaRPr/>
          </a:p>
        </p:txBody>
      </p:sp>
      <p:grpSp>
        <p:nvGrpSpPr>
          <p:cNvPr id="968" name="Google Shape;968;p5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969" name="Google Shape;969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" name="Google Shape;970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971" name="Google Shape;971;p5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972" name="Google Shape;972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" name="Google Shape;973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974" name="Google Shape;974;p5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975" name="Google Shape;975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" name="Google Shape;976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977" name="Google Shape;977;p5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978" name="Google Shape;978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" name="Google Shape;979;p5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980" name="Google Shape;980;p5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981" name="Google Shape;981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" name="Google Shape;982;p5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983" name="Google Shape;983;p5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984" name="Google Shape;984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" name="Google Shape;985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986" name="Google Shape;986;p5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987" name="Google Shape;987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" name="Google Shape;988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989" name="Google Shape;989;p5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990" name="Google Shape;990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" name="Google Shape;991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992" name="Google Shape;992;p5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993" name="Google Shape;993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" name="Google Shape;994;p5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</a:t>
              </a:r>
              <a:r>
                <a:rPr lang="en-US" sz="859"/>
                <a:t>    </a:t>
              </a: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3     6    10</a:t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6"/>
          <p:cNvSpPr/>
          <p:nvPr/>
        </p:nvSpPr>
        <p:spPr>
          <a:xfrm>
            <a:off x="2855125" y="4546368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1" y="0"/>
                </a:lnTo>
                <a:lnTo>
                  <a:pt x="1855151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00" name="Google Shape;1000;p6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001" name="Google Shape;100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" name="Google Shape;100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3" name="Google Shape;1003;p6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004" name="Google Shape;100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" name="Google Shape;100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06" name="Google Shape;1006;p6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07" name="Google Shape;1007;p6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08" name="Google Shape;1008;p6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009" name="Google Shape;100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" name="Google Shape;101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11" name="Google Shape;1011;p6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12" name="Google Shape;1012;p6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13" name="Google Shape;1013;p6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14" name="Google Shape;1014;p6"/>
          <p:cNvSpPr/>
          <p:nvPr/>
        </p:nvSpPr>
        <p:spPr>
          <a:xfrm>
            <a:off x="523812" y="4546368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1" y="0"/>
                </a:lnTo>
                <a:lnTo>
                  <a:pt x="1855151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15" name="Google Shape;1015;p6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016" name="Google Shape;101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" name="Google Shape;101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18" name="Google Shape;1018;p6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019" name="Google Shape;101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0" name="Google Shape;102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21" name="Google Shape;1021;p6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2" name="Google Shape;1022;p6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23" name="Google Shape;1023;p6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024" name="Google Shape;102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" name="Google Shape;102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26" name="Google Shape;1026;p6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27" name="Google Shape;1027;p6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28" name="Google Shape;1028;p6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9" name="Google Shape;1029;p6"/>
          <p:cNvSpPr/>
          <p:nvPr/>
        </p:nvSpPr>
        <p:spPr>
          <a:xfrm>
            <a:off x="5184075" y="4553075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2" y="0"/>
                </a:lnTo>
                <a:lnTo>
                  <a:pt x="1855152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30" name="Google Shape;1030;p6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031" name="Google Shape;103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" name="Google Shape;103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3" name="Google Shape;1033;p6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034" name="Google Shape;103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" name="Google Shape;103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36" name="Google Shape;1036;p6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37" name="Google Shape;1037;p6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38" name="Google Shape;1038;p6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039" name="Google Shape;103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" name="Google Shape;104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41" name="Google Shape;1041;p6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42" name="Google Shape;1042;p6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43" name="Google Shape;1043;p6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44" name="Google Shape;1044;p6"/>
          <p:cNvSpPr/>
          <p:nvPr/>
        </p:nvSpPr>
        <p:spPr>
          <a:xfrm>
            <a:off x="2852761" y="13724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45" name="Google Shape;1045;p6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046" name="Google Shape;104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7" name="Google Shape;104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48" name="Google Shape;1048;p6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049" name="Google Shape;104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" name="Google Shape;105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51" name="Google Shape;1051;p6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52" name="Google Shape;1052;p6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53" name="Google Shape;1053;p6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054" name="Google Shape;105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" name="Google Shape;105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56" name="Google Shape;1056;p6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57" name="Google Shape;1057;p6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58" name="Google Shape;1058;p6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59" name="Google Shape;1059;p6"/>
          <p:cNvSpPr/>
          <p:nvPr/>
        </p:nvSpPr>
        <p:spPr>
          <a:xfrm>
            <a:off x="5174657" y="13724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60" name="Google Shape;1060;p6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061" name="Google Shape;106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" name="Google Shape;106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3" name="Google Shape;1063;p6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064" name="Google Shape;106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" name="Google Shape;106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66" name="Google Shape;1066;p6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67" name="Google Shape;1067;p6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68" name="Google Shape;1068;p6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069" name="Google Shape;106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0" name="Google Shape;107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71" name="Google Shape;1071;p6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72" name="Google Shape;1072;p6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73" name="Google Shape;1073;p6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74" name="Google Shape;1074;p6"/>
          <p:cNvSpPr/>
          <p:nvPr/>
        </p:nvSpPr>
        <p:spPr>
          <a:xfrm>
            <a:off x="2855213" y="7729726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75" name="Google Shape;1075;p6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076" name="Google Shape;107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7" name="Google Shape;107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78" name="Google Shape;1078;p6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079" name="Google Shape;107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0" name="Google Shape;108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81" name="Google Shape;1081;p6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2" name="Google Shape;1082;p6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83" name="Google Shape;1083;p6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084" name="Google Shape;108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5" name="Google Shape;108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86" name="Google Shape;1086;p6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87" name="Google Shape;1087;p6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88" name="Google Shape;1088;p6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9" name="Google Shape;1089;p6"/>
          <p:cNvSpPr/>
          <p:nvPr/>
        </p:nvSpPr>
        <p:spPr>
          <a:xfrm>
            <a:off x="5177109" y="7729726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90" name="Google Shape;1090;p6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091" name="Google Shape;109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2" name="Google Shape;109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3" name="Google Shape;1093;p6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094" name="Google Shape;109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5" name="Google Shape;109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6" name="Google Shape;1096;p6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97" name="Google Shape;1097;p6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98" name="Google Shape;1098;p6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099" name="Google Shape;109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0" name="Google Shape;110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1" name="Google Shape;1101;p6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02" name="Google Shape;1102;p6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03" name="Google Shape;1103;p6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04" name="Google Shape;1104;p6"/>
          <p:cNvSpPr/>
          <p:nvPr/>
        </p:nvSpPr>
        <p:spPr>
          <a:xfrm>
            <a:off x="522631" y="7729726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1" y="0"/>
                </a:lnTo>
                <a:lnTo>
                  <a:pt x="1855151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05" name="Google Shape;1105;p6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106" name="Google Shape;110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7" name="Google Shape;110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08" name="Google Shape;1108;p6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109" name="Google Shape;110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0" name="Google Shape;111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1" name="Google Shape;1111;p6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12" name="Google Shape;1112;p6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13" name="Google Shape;1113;p6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114" name="Google Shape;111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5" name="Google Shape;111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6" name="Google Shape;1116;p6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17" name="Google Shape;1117;p6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18" name="Google Shape;1118;p6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119" name="Google Shape;1119;p6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0" name="Google Shape;1120;p6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1" name="Google Shape;1121;p6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2" name="Google Shape;1122;p6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3" name="Google Shape;1123;p6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4" name="Google Shape;1124;p6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5" name="Google Shape;1125;p6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6" name="Google Shape;1126;p6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27" name="Google Shape;1127;p6"/>
          <p:cNvSpPr/>
          <p:nvPr/>
        </p:nvSpPr>
        <p:spPr>
          <a:xfrm>
            <a:off x="521448" y="13724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28" name="Google Shape;1128;p6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129" name="Google Shape;1129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0" name="Google Shape;1130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1" name="Google Shape;1131;p6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132" name="Google Shape;1132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3" name="Google Shape;1133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4" name="Google Shape;1134;p6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35" name="Google Shape;1135;p6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36" name="Google Shape;1136;p6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137" name="Google Shape;1137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8" name="Google Shape;1138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9" name="Google Shape;1139;p6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40" name="Google Shape;1140;p6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41" name="Google Shape;1141;p6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42" name="Google Shape;1142;p6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Watering can</a:t>
            </a:r>
            <a:endParaRPr/>
          </a:p>
        </p:txBody>
      </p:sp>
      <p:sp>
        <p:nvSpPr>
          <p:cNvPr id="1143" name="Google Shape;1143;p6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Watering can</a:t>
            </a:r>
            <a:endParaRPr/>
          </a:p>
        </p:txBody>
      </p:sp>
      <p:sp>
        <p:nvSpPr>
          <p:cNvPr id="1144" name="Google Shape;1144;p6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Watering can</a:t>
            </a:r>
            <a:endParaRPr/>
          </a:p>
        </p:txBody>
      </p:sp>
      <p:sp>
        <p:nvSpPr>
          <p:cNvPr id="1145" name="Google Shape;1145;p6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Sunlight hours</a:t>
            </a:r>
            <a:endParaRPr/>
          </a:p>
        </p:txBody>
      </p:sp>
      <p:sp>
        <p:nvSpPr>
          <p:cNvPr id="1146" name="Google Shape;1146;p6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Sunlight hours</a:t>
            </a:r>
            <a:endParaRPr/>
          </a:p>
        </p:txBody>
      </p:sp>
      <p:sp>
        <p:nvSpPr>
          <p:cNvPr id="1147" name="Google Shape;1147;p6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Misting spray bottle</a:t>
            </a:r>
            <a:endParaRPr/>
          </a:p>
        </p:txBody>
      </p:sp>
      <p:sp>
        <p:nvSpPr>
          <p:cNvPr id="1148" name="Google Shape;1148;p6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Misting spray bottle</a:t>
            </a:r>
            <a:endParaRPr/>
          </a:p>
        </p:txBody>
      </p:sp>
      <p:sp>
        <p:nvSpPr>
          <p:cNvPr id="1149" name="Google Shape;1149;p6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Watering can</a:t>
            </a:r>
            <a:endParaRPr/>
          </a:p>
        </p:txBody>
      </p:sp>
      <p:sp>
        <p:nvSpPr>
          <p:cNvPr id="1150" name="Google Shape;1150;p6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Sunlight hours</a:t>
            </a:r>
            <a:endParaRPr/>
          </a:p>
        </p:txBody>
      </p:sp>
      <p:grpSp>
        <p:nvGrpSpPr>
          <p:cNvPr id="1151" name="Google Shape;1151;p6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1152" name="Google Shape;1152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3" name="Google Shape;1153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154" name="Google Shape;1154;p6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1155" name="Google Shape;1155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6" name="Google Shape;1156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157" name="Google Shape;1157;p6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1158" name="Google Shape;1158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9" name="Google Shape;1159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160" name="Google Shape;1160;p6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161" name="Google Shape;1161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2" name="Google Shape;1162;p6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163" name="Google Shape;1163;p6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1164" name="Google Shape;1164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5" name="Google Shape;1165;p6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166" name="Google Shape;1166;p6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1167" name="Google Shape;1167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8" name="Google Shape;1168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169" name="Google Shape;1169;p6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1170" name="Google Shape;1170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1" name="Google Shape;1171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172" name="Google Shape;1172;p6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1173" name="Google Shape;1173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4" name="Google Shape;1174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175" name="Google Shape;1175;p6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1176" name="Google Shape;1176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7" name="Google Shape;1177;p6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</a:t>
              </a:r>
              <a:r>
                <a:rPr lang="en-US" sz="859"/>
                <a:t>    </a:t>
              </a: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3     6    10</a:t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7"/>
          <p:cNvSpPr/>
          <p:nvPr/>
        </p:nvSpPr>
        <p:spPr>
          <a:xfrm>
            <a:off x="2859975" y="4548376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83" name="Google Shape;1183;p7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184" name="Google Shape;118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5" name="Google Shape;118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6" name="Google Shape;1186;p7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187" name="Google Shape;118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8" name="Google Shape;118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89" name="Google Shape;1189;p7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90" name="Google Shape;1190;p7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91" name="Google Shape;1191;p7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192" name="Google Shape;119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3" name="Google Shape;119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94" name="Google Shape;1194;p7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95" name="Google Shape;1195;p7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96" name="Google Shape;1196;p7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97" name="Google Shape;1197;p7"/>
          <p:cNvSpPr/>
          <p:nvPr/>
        </p:nvSpPr>
        <p:spPr>
          <a:xfrm>
            <a:off x="523812" y="4529326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98" name="Google Shape;1198;p7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199" name="Google Shape;119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0" name="Google Shape;120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1" name="Google Shape;1201;p7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202" name="Google Shape;120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3" name="Google Shape;120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04" name="Google Shape;1204;p7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05" name="Google Shape;1205;p7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06" name="Google Shape;1206;p7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207" name="Google Shape;120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8" name="Google Shape;120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09" name="Google Shape;1209;p7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10" name="Google Shape;1210;p7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11" name="Google Shape;1211;p7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12" name="Google Shape;1212;p7"/>
          <p:cNvSpPr/>
          <p:nvPr/>
        </p:nvSpPr>
        <p:spPr>
          <a:xfrm>
            <a:off x="5174550" y="4548376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13" name="Google Shape;1213;p7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214" name="Google Shape;121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5" name="Google Shape;121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6" name="Google Shape;1216;p7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217" name="Google Shape;121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8" name="Google Shape;121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19" name="Google Shape;1219;p7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0" name="Google Shape;1220;p7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21" name="Google Shape;1221;p7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222" name="Google Shape;122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3" name="Google Shape;122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24" name="Google Shape;1224;p7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25" name="Google Shape;1225;p7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26" name="Google Shape;1226;p7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7" name="Google Shape;1227;p7"/>
          <p:cNvSpPr/>
          <p:nvPr/>
        </p:nvSpPr>
        <p:spPr>
          <a:xfrm>
            <a:off x="2847912" y="1369343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28" name="Google Shape;1228;p7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229" name="Google Shape;122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0" name="Google Shape;123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1" name="Google Shape;1231;p7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232" name="Google Shape;123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3" name="Google Shape;123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34" name="Google Shape;1234;p7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35" name="Google Shape;1235;p7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36" name="Google Shape;1236;p7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237" name="Google Shape;123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8" name="Google Shape;123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39" name="Google Shape;1239;p7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40" name="Google Shape;1240;p7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41" name="Google Shape;1241;p7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2" name="Google Shape;1242;p7"/>
          <p:cNvSpPr/>
          <p:nvPr/>
        </p:nvSpPr>
        <p:spPr>
          <a:xfrm>
            <a:off x="5184075" y="1350072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43" name="Google Shape;1243;p7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244" name="Google Shape;124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5" name="Google Shape;124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6" name="Google Shape;1246;p7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247" name="Google Shape;124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8" name="Google Shape;124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49" name="Google Shape;1249;p7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0" name="Google Shape;1250;p7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51" name="Google Shape;1251;p7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252" name="Google Shape;125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3" name="Google Shape;125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54" name="Google Shape;1254;p7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55" name="Google Shape;1255;p7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56" name="Google Shape;1256;p7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7" name="Google Shape;1257;p7"/>
          <p:cNvSpPr/>
          <p:nvPr/>
        </p:nvSpPr>
        <p:spPr>
          <a:xfrm>
            <a:off x="2847911" y="7716928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58" name="Google Shape;1258;p7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259" name="Google Shape;125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0" name="Google Shape;126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1" name="Google Shape;1261;p7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262" name="Google Shape;126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3" name="Google Shape;126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64" name="Google Shape;1264;p7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5" name="Google Shape;1265;p7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66" name="Google Shape;1266;p7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267" name="Google Shape;126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8" name="Google Shape;126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69" name="Google Shape;1269;p7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70" name="Google Shape;1270;p7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71" name="Google Shape;1271;p7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2" name="Google Shape;1272;p7"/>
          <p:cNvSpPr/>
          <p:nvPr/>
        </p:nvSpPr>
        <p:spPr>
          <a:xfrm>
            <a:off x="5178421" y="7716928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73" name="Google Shape;1273;p7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274" name="Google Shape;127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5" name="Google Shape;127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6" name="Google Shape;1276;p7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277" name="Google Shape;127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8" name="Google Shape;127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79" name="Google Shape;1279;p7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0" name="Google Shape;1280;p7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81" name="Google Shape;1281;p7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282" name="Google Shape;128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3" name="Google Shape;128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84" name="Google Shape;1284;p7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85" name="Google Shape;1285;p7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86" name="Google Shape;1286;p7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7" name="Google Shape;1287;p7"/>
          <p:cNvSpPr/>
          <p:nvPr/>
        </p:nvSpPr>
        <p:spPr>
          <a:xfrm>
            <a:off x="531554" y="7710675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88" name="Google Shape;1288;p7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289" name="Google Shape;128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0" name="Google Shape;129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1" name="Google Shape;1291;p7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292" name="Google Shape;129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3" name="Google Shape;129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4" name="Google Shape;1294;p7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95" name="Google Shape;1295;p7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96" name="Google Shape;1296;p7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297" name="Google Shape;129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8" name="Google Shape;129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9" name="Google Shape;1299;p7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00" name="Google Shape;1300;p7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01" name="Google Shape;1301;p7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302" name="Google Shape;1302;p7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3" name="Google Shape;1303;p7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4" name="Google Shape;1304;p7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5" name="Google Shape;1305;p7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6" name="Google Shape;1306;p7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7" name="Google Shape;1307;p7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8" name="Google Shape;1308;p7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9" name="Google Shape;1309;p7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10" name="Google Shape;1310;p7"/>
          <p:cNvSpPr/>
          <p:nvPr/>
        </p:nvSpPr>
        <p:spPr>
          <a:xfrm>
            <a:off x="531555" y="1350072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11" name="Google Shape;1311;p7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312" name="Google Shape;1312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3" name="Google Shape;1313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4" name="Google Shape;1314;p7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315" name="Google Shape;1315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6" name="Google Shape;1316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17" name="Google Shape;1317;p7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18" name="Google Shape;1318;p7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19" name="Google Shape;1319;p7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320" name="Google Shape;1320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1" name="Google Shape;1321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22" name="Google Shape;1322;p7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23" name="Google Shape;1323;p7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24" name="Google Shape;1324;p7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25" name="Google Shape;1325;p7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Pruning shears</a:t>
            </a:r>
            <a:endParaRPr/>
          </a:p>
        </p:txBody>
      </p:sp>
      <p:sp>
        <p:nvSpPr>
          <p:cNvPr id="1326" name="Google Shape;1326;p7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Pruning shears</a:t>
            </a:r>
            <a:endParaRPr/>
          </a:p>
        </p:txBody>
      </p:sp>
      <p:sp>
        <p:nvSpPr>
          <p:cNvPr id="1327" name="Google Shape;1327;p7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Pruning shears</a:t>
            </a:r>
            <a:endParaRPr/>
          </a:p>
        </p:txBody>
      </p:sp>
      <p:sp>
        <p:nvSpPr>
          <p:cNvPr id="1328" name="Google Shape;1328;p7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Misting spray bottle</a:t>
            </a:r>
            <a:endParaRPr/>
          </a:p>
        </p:txBody>
      </p:sp>
      <p:sp>
        <p:nvSpPr>
          <p:cNvPr id="1329" name="Google Shape;1329;p7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Pruning shears</a:t>
            </a:r>
            <a:endParaRPr/>
          </a:p>
        </p:txBody>
      </p:sp>
      <p:sp>
        <p:nvSpPr>
          <p:cNvPr id="1330" name="Google Shape;1330;p7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Gardening gloves</a:t>
            </a:r>
            <a:endParaRPr/>
          </a:p>
        </p:txBody>
      </p:sp>
      <p:sp>
        <p:nvSpPr>
          <p:cNvPr id="1331" name="Google Shape;1331;p7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Gardening gloves</a:t>
            </a:r>
            <a:endParaRPr/>
          </a:p>
        </p:txBody>
      </p:sp>
      <p:sp>
        <p:nvSpPr>
          <p:cNvPr id="1332" name="Google Shape;1332;p7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Gardening gloves</a:t>
            </a:r>
            <a:endParaRPr/>
          </a:p>
        </p:txBody>
      </p:sp>
      <p:sp>
        <p:nvSpPr>
          <p:cNvPr id="1333" name="Google Shape;1333;p7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Misting spray bottle</a:t>
            </a:r>
            <a:endParaRPr/>
          </a:p>
        </p:txBody>
      </p:sp>
      <p:grpSp>
        <p:nvGrpSpPr>
          <p:cNvPr id="1334" name="Google Shape;1334;p7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1335" name="Google Shape;1335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6" name="Google Shape;1336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337" name="Google Shape;1337;p7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1338" name="Google Shape;1338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9" name="Google Shape;1339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340" name="Google Shape;1340;p7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1341" name="Google Shape;1341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2" name="Google Shape;1342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343" name="Google Shape;1343;p7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344" name="Google Shape;1344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5" name="Google Shape;1345;p7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346" name="Google Shape;1346;p7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1347" name="Google Shape;1347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8" name="Google Shape;1348;p7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349" name="Google Shape;1349;p7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1350" name="Google Shape;1350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1" name="Google Shape;1351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352" name="Google Shape;1352;p7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1353" name="Google Shape;1353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4" name="Google Shape;1354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355" name="Google Shape;1355;p7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1356" name="Google Shape;1356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7" name="Google Shape;1357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358" name="Google Shape;1358;p7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1359" name="Google Shape;1359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0" name="Google Shape;1360;p7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</a:t>
              </a:r>
              <a:r>
                <a:rPr lang="en-US" sz="859"/>
                <a:t>    </a:t>
              </a: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3     6    10</a:t>
              </a: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4" name="Shape 1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" name="Google Shape;1365;p8"/>
          <p:cNvSpPr/>
          <p:nvPr/>
        </p:nvSpPr>
        <p:spPr>
          <a:xfrm>
            <a:off x="2854392" y="45483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66" name="Google Shape;1366;p8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367" name="Google Shape;136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8" name="Google Shape;136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69" name="Google Shape;1369;p8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370" name="Google Shape;137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1" name="Google Shape;137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2" name="Google Shape;1372;p8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73" name="Google Shape;1373;p8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74" name="Google Shape;1374;p8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375" name="Google Shape;137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6" name="Google Shape;137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7" name="Google Shape;1377;p8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78" name="Google Shape;1378;p8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79" name="Google Shape;1379;p8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0" name="Google Shape;1380;p8"/>
          <p:cNvSpPr/>
          <p:nvPr/>
        </p:nvSpPr>
        <p:spPr>
          <a:xfrm>
            <a:off x="522283" y="4529951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81" name="Google Shape;1381;p8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382" name="Google Shape;138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3" name="Google Shape;138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4" name="Google Shape;1384;p8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385" name="Google Shape;138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6" name="Google Shape;138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87" name="Google Shape;1387;p8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8" name="Google Shape;1388;p8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89" name="Google Shape;1389;p8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390" name="Google Shape;139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1" name="Google Shape;139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92" name="Google Shape;1392;p8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93" name="Google Shape;1393;p8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94" name="Google Shape;1394;p8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95" name="Google Shape;1395;p8"/>
          <p:cNvSpPr/>
          <p:nvPr/>
        </p:nvSpPr>
        <p:spPr>
          <a:xfrm>
            <a:off x="5184076" y="456742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5" y="0"/>
                </a:lnTo>
                <a:lnTo>
                  <a:pt x="1835205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96" name="Google Shape;1396;p8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397" name="Google Shape;139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8" name="Google Shape;139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99" name="Google Shape;1399;p8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400" name="Google Shape;140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1" name="Google Shape;140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02" name="Google Shape;1402;p8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03" name="Google Shape;1403;p8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04" name="Google Shape;1404;p8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405" name="Google Shape;140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6" name="Google Shape;140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07" name="Google Shape;1407;p8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08" name="Google Shape;1408;p8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09" name="Google Shape;1409;p8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0" name="Google Shape;1410;p8"/>
          <p:cNvSpPr/>
          <p:nvPr/>
        </p:nvSpPr>
        <p:spPr>
          <a:xfrm>
            <a:off x="2855213" y="1370151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11" name="Google Shape;1411;p8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412" name="Google Shape;141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3" name="Google Shape;141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14" name="Google Shape;1414;p8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415" name="Google Shape;141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6" name="Google Shape;141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17" name="Google Shape;1417;p8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8" name="Google Shape;1418;p8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19" name="Google Shape;1419;p8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420" name="Google Shape;142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1" name="Google Shape;142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22" name="Google Shape;1422;p8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23" name="Google Shape;1423;p8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24" name="Google Shape;1424;p8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25" name="Google Shape;1425;p8"/>
          <p:cNvSpPr/>
          <p:nvPr/>
        </p:nvSpPr>
        <p:spPr>
          <a:xfrm>
            <a:off x="5184075" y="1356104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6" y="0"/>
                </a:lnTo>
                <a:lnTo>
                  <a:pt x="1854256" y="1854255"/>
                </a:lnTo>
                <a:lnTo>
                  <a:pt x="0" y="18542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26" name="Google Shape;1426;p8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427" name="Google Shape;142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8" name="Google Shape;142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29" name="Google Shape;1429;p8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430" name="Google Shape;143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1" name="Google Shape;143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32" name="Google Shape;1432;p8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3" name="Google Shape;1433;p8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34" name="Google Shape;1434;p8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435" name="Google Shape;143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6" name="Google Shape;143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37" name="Google Shape;1437;p8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38" name="Google Shape;1438;p8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39" name="Google Shape;1439;p8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40" name="Google Shape;1440;p8"/>
          <p:cNvSpPr/>
          <p:nvPr/>
        </p:nvSpPr>
        <p:spPr>
          <a:xfrm>
            <a:off x="2854392" y="775002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5" y="0"/>
                </a:lnTo>
                <a:lnTo>
                  <a:pt x="1835205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41" name="Google Shape;1441;p8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442" name="Google Shape;144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3" name="Google Shape;144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44" name="Google Shape;1444;p8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445" name="Google Shape;144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6" name="Google Shape;144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47" name="Google Shape;1447;p8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48" name="Google Shape;1448;p8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49" name="Google Shape;1449;p8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450" name="Google Shape;145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1" name="Google Shape;145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52" name="Google Shape;1452;p8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53" name="Google Shape;1453;p8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54" name="Google Shape;1454;p8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55" name="Google Shape;1455;p8"/>
          <p:cNvSpPr/>
          <p:nvPr/>
        </p:nvSpPr>
        <p:spPr>
          <a:xfrm>
            <a:off x="5193600" y="774877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6" y="0"/>
                </a:lnTo>
                <a:lnTo>
                  <a:pt x="1835206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56" name="Google Shape;1456;p8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457" name="Google Shape;145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8" name="Google Shape;145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9" name="Google Shape;1459;p8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460" name="Google Shape;146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1" name="Google Shape;146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2" name="Google Shape;1462;p8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63" name="Google Shape;1463;p8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64" name="Google Shape;1464;p8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465" name="Google Shape;146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6" name="Google Shape;146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7" name="Google Shape;1467;p8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68" name="Google Shape;1468;p8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69" name="Google Shape;1469;p8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70" name="Google Shape;1470;p8"/>
          <p:cNvSpPr/>
          <p:nvPr/>
        </p:nvSpPr>
        <p:spPr>
          <a:xfrm>
            <a:off x="537435" y="775002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6" y="0"/>
                </a:lnTo>
                <a:lnTo>
                  <a:pt x="1835206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71" name="Google Shape;1471;p8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472" name="Google Shape;147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3" name="Google Shape;147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74" name="Google Shape;1474;p8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475" name="Google Shape;147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6" name="Google Shape;147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77" name="Google Shape;1477;p8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78" name="Google Shape;1478;p8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79" name="Google Shape;1479;p8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480" name="Google Shape;148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1" name="Google Shape;148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82" name="Google Shape;1482;p8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83" name="Google Shape;1483;p8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84" name="Google Shape;1484;p8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485" name="Google Shape;1485;p8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6" name="Google Shape;1486;p8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7" name="Google Shape;1487;p8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8" name="Google Shape;1488;p8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9" name="Google Shape;1489;p8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0" name="Google Shape;1490;p8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1" name="Google Shape;1491;p8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2" name="Google Shape;1492;p8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93" name="Google Shape;1493;p8"/>
          <p:cNvSpPr/>
          <p:nvPr/>
        </p:nvSpPr>
        <p:spPr>
          <a:xfrm>
            <a:off x="533537" y="1356103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94" name="Google Shape;1494;p8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495" name="Google Shape;1495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6" name="Google Shape;1496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97" name="Google Shape;1497;p8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498" name="Google Shape;1498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9" name="Google Shape;1499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0" name="Google Shape;1500;p8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1" name="Google Shape;1501;p8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02" name="Google Shape;1502;p8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503" name="Google Shape;1503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4" name="Google Shape;1504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5" name="Google Shape;1505;p8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06" name="Google Shape;1506;p8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07" name="Google Shape;1507;p8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8" name="Google Shape;1508;p8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Popsicle stick labels</a:t>
            </a:r>
            <a:endParaRPr/>
          </a:p>
        </p:txBody>
      </p:sp>
      <p:sp>
        <p:nvSpPr>
          <p:cNvPr id="1509" name="Google Shape;1509;p8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Popsicle stick labels</a:t>
            </a:r>
            <a:endParaRPr/>
          </a:p>
        </p:txBody>
      </p:sp>
      <p:sp>
        <p:nvSpPr>
          <p:cNvPr id="1510" name="Google Shape;1510;p8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Eggshell powder</a:t>
            </a:r>
            <a:endParaRPr/>
          </a:p>
        </p:txBody>
      </p:sp>
      <p:sp>
        <p:nvSpPr>
          <p:cNvPr id="1511" name="Google Shape;1511;p8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Popsicle stick labels</a:t>
            </a:r>
            <a:endParaRPr/>
          </a:p>
        </p:txBody>
      </p:sp>
      <p:sp>
        <p:nvSpPr>
          <p:cNvPr id="1512" name="Google Shape;1512;p8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Popsicle stick labels</a:t>
            </a:r>
            <a:endParaRPr/>
          </a:p>
        </p:txBody>
      </p:sp>
      <p:sp>
        <p:nvSpPr>
          <p:cNvPr id="1513" name="Google Shape;1513;p8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Eggshell powder</a:t>
            </a:r>
            <a:endParaRPr/>
          </a:p>
        </p:txBody>
      </p:sp>
      <p:sp>
        <p:nvSpPr>
          <p:cNvPr id="1514" name="Google Shape;1514;p8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Eggshell powder</a:t>
            </a:r>
            <a:endParaRPr/>
          </a:p>
        </p:txBody>
      </p:sp>
      <p:sp>
        <p:nvSpPr>
          <p:cNvPr id="1515" name="Google Shape;1515;p8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Eggshell powder</a:t>
            </a:r>
            <a:endParaRPr/>
          </a:p>
        </p:txBody>
      </p:sp>
      <p:sp>
        <p:nvSpPr>
          <p:cNvPr id="1516" name="Google Shape;1516;p8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Gardening gloves</a:t>
            </a:r>
            <a:endParaRPr/>
          </a:p>
        </p:txBody>
      </p:sp>
      <p:grpSp>
        <p:nvGrpSpPr>
          <p:cNvPr id="1517" name="Google Shape;1517;p8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1518" name="Google Shape;1518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9" name="Google Shape;1519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520" name="Google Shape;1520;p8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1521" name="Google Shape;1521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2" name="Google Shape;1522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523" name="Google Shape;1523;p8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1524" name="Google Shape;1524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5" name="Google Shape;1525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526" name="Google Shape;1526;p8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527" name="Google Shape;1527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8" name="Google Shape;1528;p8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529" name="Google Shape;1529;p8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1530" name="Google Shape;1530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1" name="Google Shape;1531;p8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532" name="Google Shape;1532;p8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1533" name="Google Shape;1533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4" name="Google Shape;1534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535" name="Google Shape;1535;p8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1536" name="Google Shape;1536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7" name="Google Shape;1537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538" name="Google Shape;1538;p8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1539" name="Google Shape;1539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0" name="Google Shape;1540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59">
                  <a:solidFill>
                    <a:schemeClr val="dk1"/>
                  </a:solidFill>
                </a:rPr>
                <a:t>1     3     6    10</a:t>
              </a:r>
              <a:endParaRPr sz="859"/>
            </a:p>
          </p:txBody>
        </p:sp>
      </p:grpSp>
      <p:grpSp>
        <p:nvGrpSpPr>
          <p:cNvPr id="1541" name="Google Shape;1541;p8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1542" name="Google Shape;1542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3" name="Google Shape;1543;p8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</a:t>
              </a:r>
              <a:r>
                <a:rPr lang="en-US" sz="859"/>
                <a:t>    </a:t>
              </a: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3     6    10</a:t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7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Google Shape;1548;p9"/>
          <p:cNvSpPr/>
          <p:nvPr/>
        </p:nvSpPr>
        <p:spPr>
          <a:xfrm>
            <a:off x="2844239" y="4643625"/>
            <a:ext cx="1854060" cy="1854060"/>
          </a:xfrm>
          <a:custGeom>
            <a:rect b="b" l="l" r="r" t="t"/>
            <a:pathLst>
              <a:path extrusionOk="0" h="1854060" w="1854060">
                <a:moveTo>
                  <a:pt x="0" y="0"/>
                </a:moveTo>
                <a:lnTo>
                  <a:pt x="1854060" y="0"/>
                </a:lnTo>
                <a:lnTo>
                  <a:pt x="1854060" y="1854061"/>
                </a:lnTo>
                <a:lnTo>
                  <a:pt x="0" y="18540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49" name="Google Shape;1549;p9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550" name="Google Shape;1550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1" name="Google Shape;1551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2" name="Google Shape;1552;p9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553" name="Google Shape;1553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4" name="Google Shape;1554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5" name="Google Shape;1555;p9"/>
          <p:cNvGrpSpPr/>
          <p:nvPr/>
        </p:nvGrpSpPr>
        <p:grpSpPr>
          <a:xfrm>
            <a:off x="3359762" y="3968941"/>
            <a:ext cx="838753" cy="210061"/>
            <a:chOff x="0" y="-19050"/>
            <a:chExt cx="883624" cy="221299"/>
          </a:xfrm>
        </p:grpSpPr>
        <p:sp>
          <p:nvSpPr>
            <p:cNvPr id="1556" name="Google Shape;1556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7" name="Google Shape;1557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Action card</a:t>
              </a:r>
              <a:endParaRPr/>
            </a:p>
          </p:txBody>
        </p:sp>
      </p:grpSp>
      <p:grpSp>
        <p:nvGrpSpPr>
          <p:cNvPr id="1558" name="Google Shape;1558;p9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559" name="Google Shape;1559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0" name="Google Shape;1560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61" name="Google Shape;1561;p9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62" name="Google Shape;1562;p9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63" name="Google Shape;1563;p9"/>
          <p:cNvSpPr/>
          <p:nvPr/>
        </p:nvSpPr>
        <p:spPr>
          <a:xfrm>
            <a:off x="535442" y="4552705"/>
            <a:ext cx="1851176" cy="1851176"/>
          </a:xfrm>
          <a:custGeom>
            <a:rect b="b" l="l" r="r" t="t"/>
            <a:pathLst>
              <a:path extrusionOk="0" h="1851176" w="1851176">
                <a:moveTo>
                  <a:pt x="0" y="0"/>
                </a:moveTo>
                <a:lnTo>
                  <a:pt x="1851175" y="0"/>
                </a:lnTo>
                <a:lnTo>
                  <a:pt x="1851175" y="1851176"/>
                </a:lnTo>
                <a:lnTo>
                  <a:pt x="0" y="18511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64" name="Google Shape;1564;p9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565" name="Google Shape;1565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6" name="Google Shape;1566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67" name="Google Shape;1567;p9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568" name="Google Shape;1568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9" name="Google Shape;1569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70" name="Google Shape;1570;p9"/>
          <p:cNvGrpSpPr/>
          <p:nvPr/>
        </p:nvGrpSpPr>
        <p:grpSpPr>
          <a:xfrm>
            <a:off x="1035662" y="3968941"/>
            <a:ext cx="838753" cy="210061"/>
            <a:chOff x="0" y="-19050"/>
            <a:chExt cx="883624" cy="221299"/>
          </a:xfrm>
        </p:grpSpPr>
        <p:sp>
          <p:nvSpPr>
            <p:cNvPr id="1571" name="Google Shape;1571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2" name="Google Shape;1572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Action card</a:t>
              </a:r>
              <a:endParaRPr/>
            </a:p>
          </p:txBody>
        </p:sp>
      </p:grpSp>
      <p:grpSp>
        <p:nvGrpSpPr>
          <p:cNvPr id="1573" name="Google Shape;1573;p9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574" name="Google Shape;1574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5" name="Google Shape;1575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76" name="Google Shape;1576;p9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77" name="Google Shape;1577;p9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78" name="Google Shape;1578;p9"/>
          <p:cNvSpPr/>
          <p:nvPr/>
        </p:nvSpPr>
        <p:spPr>
          <a:xfrm>
            <a:off x="5184074" y="4634100"/>
            <a:ext cx="1854060" cy="1854060"/>
          </a:xfrm>
          <a:custGeom>
            <a:rect b="b" l="l" r="r" t="t"/>
            <a:pathLst>
              <a:path extrusionOk="0" h="1854060" w="1854060">
                <a:moveTo>
                  <a:pt x="0" y="0"/>
                </a:moveTo>
                <a:lnTo>
                  <a:pt x="1854061" y="0"/>
                </a:lnTo>
                <a:lnTo>
                  <a:pt x="1854061" y="1854061"/>
                </a:lnTo>
                <a:lnTo>
                  <a:pt x="0" y="18540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79" name="Google Shape;1579;p9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580" name="Google Shape;1580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1" name="Google Shape;1581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2" name="Google Shape;1582;p9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583" name="Google Shape;1583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4" name="Google Shape;1584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5" name="Google Shape;1585;p9"/>
          <p:cNvGrpSpPr/>
          <p:nvPr/>
        </p:nvGrpSpPr>
        <p:grpSpPr>
          <a:xfrm>
            <a:off x="5683862" y="3968941"/>
            <a:ext cx="838753" cy="210061"/>
            <a:chOff x="0" y="-19050"/>
            <a:chExt cx="883624" cy="221299"/>
          </a:xfrm>
        </p:grpSpPr>
        <p:sp>
          <p:nvSpPr>
            <p:cNvPr id="1586" name="Google Shape;1586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7" name="Google Shape;1587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Action card</a:t>
              </a:r>
              <a:endParaRPr/>
            </a:p>
          </p:txBody>
        </p:sp>
      </p:grpSp>
      <p:grpSp>
        <p:nvGrpSpPr>
          <p:cNvPr id="1588" name="Google Shape;1588;p9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589" name="Google Shape;1589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0" name="Google Shape;1590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91" name="Google Shape;1591;p9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92" name="Google Shape;1592;p9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93" name="Google Shape;1593;p9"/>
          <p:cNvSpPr/>
          <p:nvPr/>
        </p:nvSpPr>
        <p:spPr>
          <a:xfrm>
            <a:off x="2861065" y="1523789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5"/>
                </a:lnTo>
                <a:lnTo>
                  <a:pt x="0" y="18409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94" name="Google Shape;1594;p9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595" name="Google Shape;1595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6" name="Google Shape;1596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97" name="Google Shape;1597;p9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598" name="Google Shape;1598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9" name="Google Shape;1599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0" name="Google Shape;1600;p9"/>
          <p:cNvGrpSpPr/>
          <p:nvPr/>
        </p:nvGrpSpPr>
        <p:grpSpPr>
          <a:xfrm>
            <a:off x="3359762" y="789466"/>
            <a:ext cx="838753" cy="210061"/>
            <a:chOff x="0" y="-19050"/>
            <a:chExt cx="883624" cy="221299"/>
          </a:xfrm>
        </p:grpSpPr>
        <p:sp>
          <p:nvSpPr>
            <p:cNvPr id="1601" name="Google Shape;1601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2" name="Google Shape;1602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Action card</a:t>
              </a:r>
              <a:endParaRPr/>
            </a:p>
          </p:txBody>
        </p:sp>
      </p:grpSp>
      <p:grpSp>
        <p:nvGrpSpPr>
          <p:cNvPr id="1603" name="Google Shape;1603;p9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604" name="Google Shape;1604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5" name="Google Shape;1605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06" name="Google Shape;1606;p9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07" name="Google Shape;1607;p9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08" name="Google Shape;1608;p9"/>
          <p:cNvSpPr/>
          <p:nvPr/>
        </p:nvSpPr>
        <p:spPr>
          <a:xfrm>
            <a:off x="5174549" y="1352015"/>
            <a:ext cx="1851176" cy="1851176"/>
          </a:xfrm>
          <a:custGeom>
            <a:rect b="b" l="l" r="r" t="t"/>
            <a:pathLst>
              <a:path extrusionOk="0" h="1851176" w="1851176">
                <a:moveTo>
                  <a:pt x="0" y="0"/>
                </a:moveTo>
                <a:lnTo>
                  <a:pt x="1851176" y="0"/>
                </a:lnTo>
                <a:lnTo>
                  <a:pt x="1851176" y="1851176"/>
                </a:lnTo>
                <a:lnTo>
                  <a:pt x="0" y="18511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09" name="Google Shape;1609;p9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610" name="Google Shape;1610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1" name="Google Shape;1611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2" name="Google Shape;1612;p9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613" name="Google Shape;1613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4" name="Google Shape;1614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5" name="Google Shape;1615;p9"/>
          <p:cNvGrpSpPr/>
          <p:nvPr/>
        </p:nvGrpSpPr>
        <p:grpSpPr>
          <a:xfrm>
            <a:off x="5683862" y="789466"/>
            <a:ext cx="838753" cy="210061"/>
            <a:chOff x="0" y="-19050"/>
            <a:chExt cx="883624" cy="221299"/>
          </a:xfrm>
        </p:grpSpPr>
        <p:sp>
          <p:nvSpPr>
            <p:cNvPr id="1616" name="Google Shape;1616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7" name="Google Shape;1617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Action card</a:t>
              </a:r>
              <a:endParaRPr/>
            </a:p>
          </p:txBody>
        </p:sp>
      </p:grpSp>
      <p:grpSp>
        <p:nvGrpSpPr>
          <p:cNvPr id="1618" name="Google Shape;1618;p9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619" name="Google Shape;1619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0" name="Google Shape;1620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1" name="Google Shape;1621;p9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22" name="Google Shape;1622;p9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23" name="Google Shape;1623;p9"/>
          <p:cNvSpPr/>
          <p:nvPr/>
        </p:nvSpPr>
        <p:spPr>
          <a:xfrm>
            <a:off x="2850816" y="7863075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6"/>
                </a:lnTo>
                <a:lnTo>
                  <a:pt x="0" y="18409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24" name="Google Shape;1624;p9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625" name="Google Shape;1625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6" name="Google Shape;1626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7" name="Google Shape;1627;p9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628" name="Google Shape;1628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9" name="Google Shape;1629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0" name="Google Shape;1630;p9"/>
          <p:cNvGrpSpPr/>
          <p:nvPr/>
        </p:nvGrpSpPr>
        <p:grpSpPr>
          <a:xfrm>
            <a:off x="3359762" y="7150291"/>
            <a:ext cx="838753" cy="210061"/>
            <a:chOff x="0" y="-19050"/>
            <a:chExt cx="883624" cy="221299"/>
          </a:xfrm>
        </p:grpSpPr>
        <p:sp>
          <p:nvSpPr>
            <p:cNvPr id="1631" name="Google Shape;1631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2" name="Google Shape;1632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Action card</a:t>
              </a:r>
              <a:endParaRPr/>
            </a:p>
          </p:txBody>
        </p:sp>
      </p:grpSp>
      <p:grpSp>
        <p:nvGrpSpPr>
          <p:cNvPr id="1633" name="Google Shape;1633;p9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634" name="Google Shape;1634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5" name="Google Shape;1635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36" name="Google Shape;1636;p9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37" name="Google Shape;1637;p9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638" name="Google Shape;1638;p9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639" name="Google Shape;1639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0" name="Google Shape;1640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1" name="Google Shape;1641;p9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642" name="Google Shape;1642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3" name="Google Shape;1643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4" name="Google Shape;1644;p9"/>
          <p:cNvGrpSpPr/>
          <p:nvPr/>
        </p:nvGrpSpPr>
        <p:grpSpPr>
          <a:xfrm>
            <a:off x="5683862" y="7150291"/>
            <a:ext cx="838753" cy="210061"/>
            <a:chOff x="0" y="-19050"/>
            <a:chExt cx="883624" cy="221299"/>
          </a:xfrm>
        </p:grpSpPr>
        <p:sp>
          <p:nvSpPr>
            <p:cNvPr id="1645" name="Google Shape;1645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6" name="Google Shape;1646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 card</a:t>
              </a:r>
              <a:endParaRPr/>
            </a:p>
          </p:txBody>
        </p:sp>
      </p:grpSp>
      <p:grpSp>
        <p:nvGrpSpPr>
          <p:cNvPr id="1647" name="Google Shape;1647;p9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648" name="Google Shape;1648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9" name="Google Shape;1649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50" name="Google Shape;1650;p9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51" name="Google Shape;1651;p9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52" name="Google Shape;1652;p9"/>
          <p:cNvSpPr/>
          <p:nvPr/>
        </p:nvSpPr>
        <p:spPr>
          <a:xfrm>
            <a:off x="538056" y="7863075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6"/>
                </a:lnTo>
                <a:lnTo>
                  <a:pt x="0" y="18409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53" name="Google Shape;1653;p9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654" name="Google Shape;1654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5" name="Google Shape;1655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56" name="Google Shape;1656;p9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657" name="Google Shape;1657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8" name="Google Shape;1658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59" name="Google Shape;1659;p9"/>
          <p:cNvGrpSpPr/>
          <p:nvPr/>
        </p:nvGrpSpPr>
        <p:grpSpPr>
          <a:xfrm>
            <a:off x="1035662" y="7150291"/>
            <a:ext cx="838753" cy="210061"/>
            <a:chOff x="0" y="-19050"/>
            <a:chExt cx="883624" cy="221299"/>
          </a:xfrm>
        </p:grpSpPr>
        <p:sp>
          <p:nvSpPr>
            <p:cNvPr id="1660" name="Google Shape;1660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1" name="Google Shape;1661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Action card</a:t>
              </a:r>
              <a:endParaRPr/>
            </a:p>
          </p:txBody>
        </p:sp>
      </p:grpSp>
      <p:grpSp>
        <p:nvGrpSpPr>
          <p:cNvPr id="1662" name="Google Shape;1662;p9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663" name="Google Shape;1663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4" name="Google Shape;1664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65" name="Google Shape;1665;p9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66" name="Google Shape;1666;p9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cxnSp>
        <p:nvCxnSpPr>
          <p:cNvPr id="1667" name="Google Shape;1667;p9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68" name="Google Shape;1668;p9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69" name="Google Shape;1669;p9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0" name="Google Shape;1670;p9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1" name="Google Shape;1671;p9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2" name="Google Shape;1672;p9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3" name="Google Shape;1673;p9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4" name="Google Shape;1674;p9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75" name="Google Shape;1675;p9"/>
          <p:cNvSpPr/>
          <p:nvPr/>
        </p:nvSpPr>
        <p:spPr>
          <a:xfrm>
            <a:off x="538056" y="1523789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5"/>
                </a:lnTo>
                <a:lnTo>
                  <a:pt x="0" y="18409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76" name="Google Shape;1676;p9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677" name="Google Shape;1677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8" name="Google Shape;1678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79" name="Google Shape;1679;p9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680" name="Google Shape;1680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1" name="Google Shape;1681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82" name="Google Shape;1682;p9"/>
          <p:cNvGrpSpPr/>
          <p:nvPr/>
        </p:nvGrpSpPr>
        <p:grpSpPr>
          <a:xfrm>
            <a:off x="1035662" y="789466"/>
            <a:ext cx="838753" cy="210061"/>
            <a:chOff x="0" y="-19050"/>
            <a:chExt cx="883624" cy="221299"/>
          </a:xfrm>
        </p:grpSpPr>
        <p:sp>
          <p:nvSpPr>
            <p:cNvPr id="1683" name="Google Shape;1683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4" name="Google Shape;1684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Action card</a:t>
              </a:r>
              <a:endParaRPr/>
            </a:p>
          </p:txBody>
        </p:sp>
      </p:grpSp>
      <p:grpSp>
        <p:nvGrpSpPr>
          <p:cNvPr id="1685" name="Google Shape;1685;p9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686" name="Google Shape;1686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7" name="Google Shape;1687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88" name="Google Shape;1688;p9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89" name="Google Shape;1689;p9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690" name="Google Shape;1690;p9"/>
          <p:cNvGrpSpPr/>
          <p:nvPr/>
        </p:nvGrpSpPr>
        <p:grpSpPr>
          <a:xfrm>
            <a:off x="5335300" y="7788854"/>
            <a:ext cx="1529677" cy="1529677"/>
            <a:chOff x="0" y="0"/>
            <a:chExt cx="812800" cy="812800"/>
          </a:xfrm>
        </p:grpSpPr>
        <p:sp>
          <p:nvSpPr>
            <p:cNvPr id="1691" name="Google Shape;1691;p9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2" name="Google Shape;1692;p9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/>
            </a:p>
          </p:txBody>
        </p:sp>
      </p:grpSp>
      <p:sp>
        <p:nvSpPr>
          <p:cNvPr id="1693" name="Google Shape;1693;p9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Harvest potluck</a:t>
            </a:r>
            <a:endParaRPr/>
          </a:p>
        </p:txBody>
      </p:sp>
      <p:sp>
        <p:nvSpPr>
          <p:cNvPr id="1694" name="Google Shape;1694;p9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Seed swap</a:t>
            </a:r>
            <a:endParaRPr/>
          </a:p>
        </p:txBody>
      </p:sp>
      <p:sp>
        <p:nvSpPr>
          <p:cNvPr id="1695" name="Google Shape;1695;p9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Harvest potluck</a:t>
            </a:r>
            <a:endParaRPr/>
          </a:p>
        </p:txBody>
      </p:sp>
      <p:sp>
        <p:nvSpPr>
          <p:cNvPr id="1696" name="Google Shape;1696;p9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Neighbourly donation</a:t>
            </a:r>
            <a:endParaRPr/>
          </a:p>
        </p:txBody>
      </p:sp>
      <p:sp>
        <p:nvSpPr>
          <p:cNvPr id="1697" name="Google Shape;1697;p9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Seed swap</a:t>
            </a:r>
            <a:endParaRPr/>
          </a:p>
        </p:txBody>
      </p:sp>
      <p:sp>
        <p:nvSpPr>
          <p:cNvPr id="1698" name="Google Shape;1698;p9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Community assembly</a:t>
            </a:r>
            <a:endParaRPr/>
          </a:p>
        </p:txBody>
      </p:sp>
      <p:sp>
        <p:nvSpPr>
          <p:cNvPr id="1699" name="Google Shape;1699;p9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Resource #1</a:t>
            </a:r>
            <a:endParaRPr/>
          </a:p>
        </p:txBody>
      </p:sp>
      <p:sp>
        <p:nvSpPr>
          <p:cNvPr id="1700" name="Google Shape;1700;p9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Community assembly</a:t>
            </a:r>
            <a:endParaRPr/>
          </a:p>
        </p:txBody>
      </p:sp>
      <p:sp>
        <p:nvSpPr>
          <p:cNvPr id="1701" name="Google Shape;1701;p9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Neighbourly donation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