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y="10693400" cx="7559675"/>
  <p:notesSz cx="6858000" cy="9144000"/>
  <p:embeddedFontLst>
    <p:embeddedFont>
      <p:font typeface="Maitree"/>
      <p:regular r:id="rId18"/>
      <p:bold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036">
          <p15:clr>
            <a:srgbClr val="A4A3A4"/>
          </p15:clr>
        </p15:guide>
      </p15:sldGuideLst>
    </p:ext>
    <p:ext uri="GoogleSlidesCustomDataVersion2">
      <go:slidesCustomData xmlns:go="http://customooxmlschemas.google.com/" r:id="rId20" roundtripDataSignature="AMtx7mjYT6FvS3f80mObar7mbC2Px7vZU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036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customschemas.google.com/relationships/presentationmetadata" Target="meta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Maitree-bold.fntdata"/><Relationship Id="rId6" Type="http://schemas.openxmlformats.org/officeDocument/2006/relationships/slide" Target="slides/slide1.xml"/><Relationship Id="rId18" Type="http://schemas.openxmlformats.org/officeDocument/2006/relationships/font" Target="fonts/Maitree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2" name="Shape 1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3" name="Google Shape;1703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704" name="Google Shape;1704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6" name="Shape 1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7" name="Google Shape;1877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878" name="Google Shape;1878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8" name="Shape 20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9" name="Google Shape;2079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080" name="Google Shape;2080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65" name="Google Shape;265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48" name="Google Shape;448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9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631" name="Google Shape;631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2" name="Shape 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14" name="Google Shape;814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5" name="Shape 9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6" name="Google Shape;996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97" name="Google Shape;997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8" name="Shape 1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" name="Google Shape;1179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80" name="Google Shape;1180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1" name="Shape 1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" name="Google Shape;1362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63" name="Google Shape;1363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4" name="Shape 1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5" name="Google Shape;1545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46" name="Google Shape;1546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4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4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14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3"/>
          <p:cNvSpPr txBox="1"/>
          <p:nvPr>
            <p:ph type="title"/>
          </p:nvPr>
        </p:nvSpPr>
        <p:spPr>
          <a:xfrm>
            <a:off x="323217" y="274638"/>
            <a:ext cx="5817897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3"/>
          <p:cNvSpPr txBox="1"/>
          <p:nvPr>
            <p:ph idx="1" type="body"/>
          </p:nvPr>
        </p:nvSpPr>
        <p:spPr>
          <a:xfrm rot="5400000">
            <a:off x="969184" y="954234"/>
            <a:ext cx="4525963" cy="58178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3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3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3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4"/>
          <p:cNvSpPr txBox="1"/>
          <p:nvPr>
            <p:ph type="title"/>
          </p:nvPr>
        </p:nvSpPr>
        <p:spPr>
          <a:xfrm rot="5400000">
            <a:off x="2488114" y="2473165"/>
            <a:ext cx="5851525" cy="145447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4"/>
          <p:cNvSpPr txBox="1"/>
          <p:nvPr>
            <p:ph idx="1" type="body"/>
          </p:nvPr>
        </p:nvSpPr>
        <p:spPr>
          <a:xfrm rot="5400000">
            <a:off x="-474704" y="1072560"/>
            <a:ext cx="5851525" cy="42556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4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4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4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5"/>
          <p:cNvSpPr txBox="1"/>
          <p:nvPr>
            <p:ph type="ctrTitle"/>
          </p:nvPr>
        </p:nvSpPr>
        <p:spPr>
          <a:xfrm>
            <a:off x="484825" y="2130426"/>
            <a:ext cx="5494681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5"/>
          <p:cNvSpPr txBox="1"/>
          <p:nvPr>
            <p:ph idx="1" type="subTitle"/>
          </p:nvPr>
        </p:nvSpPr>
        <p:spPr>
          <a:xfrm>
            <a:off x="969650" y="3886200"/>
            <a:ext cx="4525031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15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5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5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/>
          <p:nvPr>
            <p:ph type="title"/>
          </p:nvPr>
        </p:nvSpPr>
        <p:spPr>
          <a:xfrm>
            <a:off x="323217" y="274638"/>
            <a:ext cx="5817897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6"/>
          <p:cNvSpPr txBox="1"/>
          <p:nvPr>
            <p:ph idx="1" type="body"/>
          </p:nvPr>
        </p:nvSpPr>
        <p:spPr>
          <a:xfrm>
            <a:off x="323217" y="1600201"/>
            <a:ext cx="5817897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16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6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6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7"/>
          <p:cNvSpPr txBox="1"/>
          <p:nvPr>
            <p:ph type="title"/>
          </p:nvPr>
        </p:nvSpPr>
        <p:spPr>
          <a:xfrm>
            <a:off x="510637" y="4406901"/>
            <a:ext cx="5494681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7"/>
          <p:cNvSpPr txBox="1"/>
          <p:nvPr>
            <p:ph idx="1" type="body"/>
          </p:nvPr>
        </p:nvSpPr>
        <p:spPr>
          <a:xfrm>
            <a:off x="510637" y="2906714"/>
            <a:ext cx="5494681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17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7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7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8"/>
          <p:cNvSpPr txBox="1"/>
          <p:nvPr>
            <p:ph type="title"/>
          </p:nvPr>
        </p:nvSpPr>
        <p:spPr>
          <a:xfrm>
            <a:off x="323217" y="274638"/>
            <a:ext cx="5817897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8"/>
          <p:cNvSpPr txBox="1"/>
          <p:nvPr>
            <p:ph idx="1" type="body"/>
          </p:nvPr>
        </p:nvSpPr>
        <p:spPr>
          <a:xfrm>
            <a:off x="323217" y="1600201"/>
            <a:ext cx="285507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18"/>
          <p:cNvSpPr txBox="1"/>
          <p:nvPr>
            <p:ph idx="2" type="body"/>
          </p:nvPr>
        </p:nvSpPr>
        <p:spPr>
          <a:xfrm>
            <a:off x="3286035" y="1600201"/>
            <a:ext cx="285507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18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8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8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9"/>
          <p:cNvSpPr txBox="1"/>
          <p:nvPr>
            <p:ph type="title"/>
          </p:nvPr>
        </p:nvSpPr>
        <p:spPr>
          <a:xfrm>
            <a:off x="323217" y="274638"/>
            <a:ext cx="5817897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9"/>
          <p:cNvSpPr txBox="1"/>
          <p:nvPr>
            <p:ph idx="1" type="body"/>
          </p:nvPr>
        </p:nvSpPr>
        <p:spPr>
          <a:xfrm>
            <a:off x="323216" y="1535113"/>
            <a:ext cx="2856202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19"/>
          <p:cNvSpPr txBox="1"/>
          <p:nvPr>
            <p:ph idx="2" type="body"/>
          </p:nvPr>
        </p:nvSpPr>
        <p:spPr>
          <a:xfrm>
            <a:off x="323216" y="2174875"/>
            <a:ext cx="2856202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19"/>
          <p:cNvSpPr txBox="1"/>
          <p:nvPr>
            <p:ph idx="3" type="body"/>
          </p:nvPr>
        </p:nvSpPr>
        <p:spPr>
          <a:xfrm>
            <a:off x="3283790" y="1535113"/>
            <a:ext cx="2857324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19"/>
          <p:cNvSpPr txBox="1"/>
          <p:nvPr>
            <p:ph idx="4" type="body"/>
          </p:nvPr>
        </p:nvSpPr>
        <p:spPr>
          <a:xfrm>
            <a:off x="3283790" y="2174875"/>
            <a:ext cx="2857324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19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9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9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0"/>
          <p:cNvSpPr txBox="1"/>
          <p:nvPr>
            <p:ph type="title"/>
          </p:nvPr>
        </p:nvSpPr>
        <p:spPr>
          <a:xfrm>
            <a:off x="323217" y="274638"/>
            <a:ext cx="5817897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0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20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0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1"/>
          <p:cNvSpPr txBox="1"/>
          <p:nvPr>
            <p:ph type="title"/>
          </p:nvPr>
        </p:nvSpPr>
        <p:spPr>
          <a:xfrm>
            <a:off x="323217" y="273050"/>
            <a:ext cx="2126720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1"/>
          <p:cNvSpPr txBox="1"/>
          <p:nvPr>
            <p:ph idx="1" type="body"/>
          </p:nvPr>
        </p:nvSpPr>
        <p:spPr>
          <a:xfrm>
            <a:off x="2527374" y="273051"/>
            <a:ext cx="361374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21"/>
          <p:cNvSpPr txBox="1"/>
          <p:nvPr>
            <p:ph idx="2" type="body"/>
          </p:nvPr>
        </p:nvSpPr>
        <p:spPr>
          <a:xfrm>
            <a:off x="323217" y="1435101"/>
            <a:ext cx="2126720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21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21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1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2"/>
          <p:cNvSpPr txBox="1"/>
          <p:nvPr>
            <p:ph type="title"/>
          </p:nvPr>
        </p:nvSpPr>
        <p:spPr>
          <a:xfrm>
            <a:off x="1267054" y="4800600"/>
            <a:ext cx="3878598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2"/>
          <p:cNvSpPr/>
          <p:nvPr>
            <p:ph idx="2" type="pic"/>
          </p:nvPr>
        </p:nvSpPr>
        <p:spPr>
          <a:xfrm>
            <a:off x="1267054" y="612775"/>
            <a:ext cx="3878598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2"/>
          <p:cNvSpPr txBox="1"/>
          <p:nvPr>
            <p:ph idx="1" type="body"/>
          </p:nvPr>
        </p:nvSpPr>
        <p:spPr>
          <a:xfrm>
            <a:off x="1267054" y="5367338"/>
            <a:ext cx="3878598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22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2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2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3"/>
          <p:cNvSpPr txBox="1"/>
          <p:nvPr>
            <p:ph type="title"/>
          </p:nvPr>
        </p:nvSpPr>
        <p:spPr>
          <a:xfrm>
            <a:off x="323217" y="274638"/>
            <a:ext cx="5817897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3"/>
          <p:cNvSpPr txBox="1"/>
          <p:nvPr>
            <p:ph idx="1" type="body"/>
          </p:nvPr>
        </p:nvSpPr>
        <p:spPr>
          <a:xfrm>
            <a:off x="323217" y="1600201"/>
            <a:ext cx="5817897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3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3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3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1.png"/><Relationship Id="rId7" Type="http://schemas.openxmlformats.org/officeDocument/2006/relationships/image" Target="../media/image10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4.png"/><Relationship Id="rId4" Type="http://schemas.openxmlformats.org/officeDocument/2006/relationships/image" Target="../media/image4.png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7" Type="http://schemas.openxmlformats.org/officeDocument/2006/relationships/image" Target="../media/image2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10.png"/><Relationship Id="rId7" Type="http://schemas.openxmlformats.org/officeDocument/2006/relationships/image" Target="../media/image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8.png"/><Relationship Id="rId7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12.png"/><Relationship Id="rId7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5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11.png"/><Relationship Id="rId7" Type="http://schemas.openxmlformats.org/officeDocument/2006/relationships/image" Target="../media/image1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1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13.png"/><Relationship Id="rId7" Type="http://schemas.openxmlformats.org/officeDocument/2006/relationships/image" Target="../media/image1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14.png"/><Relationship Id="rId7" Type="http://schemas.openxmlformats.org/officeDocument/2006/relationships/image" Target="../media/image2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6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17.png"/><Relationship Id="rId7" Type="http://schemas.openxmlformats.org/officeDocument/2006/relationships/image" Target="../media/image2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0.png"/><Relationship Id="rId4" Type="http://schemas.openxmlformats.org/officeDocument/2006/relationships/image" Target="../media/image4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7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2906022" y="4510275"/>
            <a:ext cx="1744420" cy="1744420"/>
          </a:xfrm>
          <a:custGeom>
            <a:rect b="b" l="l" r="r" t="t"/>
            <a:pathLst>
              <a:path extrusionOk="0" h="1744420" w="1744420">
                <a:moveTo>
                  <a:pt x="0" y="0"/>
                </a:moveTo>
                <a:lnTo>
                  <a:pt x="1744420" y="0"/>
                </a:lnTo>
                <a:lnTo>
                  <a:pt x="1744420" y="1744420"/>
                </a:lnTo>
                <a:lnTo>
                  <a:pt x="0" y="174442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5" name="Google Shape;85;p1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86" name="Google Shape;86;p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" name="Google Shape;87;p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8" name="Google Shape;88;p1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89" name="Google Shape;89;p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" name="Google Shape;90;p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1" name="Google Shape;91;p1"/>
          <p:cNvGrpSpPr/>
          <p:nvPr/>
        </p:nvGrpSpPr>
        <p:grpSpPr>
          <a:xfrm>
            <a:off x="2795074" y="3968950"/>
            <a:ext cx="1968016" cy="210442"/>
            <a:chOff x="-594897" y="-19042"/>
            <a:chExt cx="2073300" cy="221700"/>
          </a:xfrm>
        </p:grpSpPr>
        <p:sp>
          <p:nvSpPr>
            <p:cNvPr id="92" name="Google Shape;92;p1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" name="Google Shape;93;p1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4" name="Google Shape;94;p1"/>
          <p:cNvSpPr/>
          <p:nvPr/>
        </p:nvSpPr>
        <p:spPr>
          <a:xfrm>
            <a:off x="34831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5" name="Google Shape;95;p1"/>
          <p:cNvSpPr/>
          <p:nvPr/>
        </p:nvSpPr>
        <p:spPr>
          <a:xfrm>
            <a:off x="39077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96" name="Google Shape;96;p1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97" name="Google Shape;97;p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" name="Google Shape;98;p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9" name="Google Shape;99;p1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0" name="Google Shape;100;p1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1" name="Google Shape;101;p1"/>
          <p:cNvSpPr/>
          <p:nvPr/>
        </p:nvSpPr>
        <p:spPr>
          <a:xfrm>
            <a:off x="36953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2" name="Google Shape;102;p1"/>
          <p:cNvSpPr/>
          <p:nvPr/>
        </p:nvSpPr>
        <p:spPr>
          <a:xfrm>
            <a:off x="581923" y="4543352"/>
            <a:ext cx="1746229" cy="1746229"/>
          </a:xfrm>
          <a:custGeom>
            <a:rect b="b" l="l" r="r" t="t"/>
            <a:pathLst>
              <a:path extrusionOk="0" h="1746229" w="1746229">
                <a:moveTo>
                  <a:pt x="0" y="0"/>
                </a:moveTo>
                <a:lnTo>
                  <a:pt x="1746230" y="0"/>
                </a:lnTo>
                <a:lnTo>
                  <a:pt x="1746230" y="1746230"/>
                </a:lnTo>
                <a:lnTo>
                  <a:pt x="0" y="17462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3" name="Google Shape;103;p1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104" name="Google Shape;104;p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6" name="Google Shape;106;p1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107" name="Google Shape;107;p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9" name="Google Shape;109;p1"/>
          <p:cNvGrpSpPr/>
          <p:nvPr/>
        </p:nvGrpSpPr>
        <p:grpSpPr>
          <a:xfrm>
            <a:off x="470974" y="3968950"/>
            <a:ext cx="1968016" cy="210442"/>
            <a:chOff x="-594897" y="-19042"/>
            <a:chExt cx="2073300" cy="221700"/>
          </a:xfrm>
        </p:grpSpPr>
        <p:sp>
          <p:nvSpPr>
            <p:cNvPr id="110" name="Google Shape;110;p1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1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2" name="Google Shape;112;p1"/>
          <p:cNvSpPr/>
          <p:nvPr/>
        </p:nvSpPr>
        <p:spPr>
          <a:xfrm>
            <a:off x="11590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3" name="Google Shape;113;p1"/>
          <p:cNvSpPr/>
          <p:nvPr/>
        </p:nvSpPr>
        <p:spPr>
          <a:xfrm>
            <a:off x="15836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14" name="Google Shape;114;p1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115" name="Google Shape;115;p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" name="Google Shape;116;p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7" name="Google Shape;117;p1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18" name="Google Shape;118;p1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19" name="Google Shape;119;p1"/>
          <p:cNvSpPr/>
          <p:nvPr/>
        </p:nvSpPr>
        <p:spPr>
          <a:xfrm>
            <a:off x="13712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0" name="Google Shape;120;p1"/>
          <p:cNvSpPr/>
          <p:nvPr/>
        </p:nvSpPr>
        <p:spPr>
          <a:xfrm>
            <a:off x="5236311" y="4529325"/>
            <a:ext cx="1744420" cy="1744420"/>
          </a:xfrm>
          <a:custGeom>
            <a:rect b="b" l="l" r="r" t="t"/>
            <a:pathLst>
              <a:path extrusionOk="0" h="1744420" w="1744420">
                <a:moveTo>
                  <a:pt x="0" y="0"/>
                </a:moveTo>
                <a:lnTo>
                  <a:pt x="1744420" y="0"/>
                </a:lnTo>
                <a:lnTo>
                  <a:pt x="1744420" y="1744420"/>
                </a:lnTo>
                <a:lnTo>
                  <a:pt x="0" y="174442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1" name="Google Shape;121;p1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122" name="Google Shape;122;p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" name="Google Shape;123;p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4" name="Google Shape;124;p1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125" name="Google Shape;125;p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7" name="Google Shape;127;p1"/>
          <p:cNvGrpSpPr/>
          <p:nvPr/>
        </p:nvGrpSpPr>
        <p:grpSpPr>
          <a:xfrm>
            <a:off x="5119174" y="3968950"/>
            <a:ext cx="1968016" cy="210442"/>
            <a:chOff x="-594897" y="-19042"/>
            <a:chExt cx="2073300" cy="221700"/>
          </a:xfrm>
        </p:grpSpPr>
        <p:sp>
          <p:nvSpPr>
            <p:cNvPr id="128" name="Google Shape;128;p1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1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0" name="Google Shape;130;p1"/>
          <p:cNvSpPr/>
          <p:nvPr/>
        </p:nvSpPr>
        <p:spPr>
          <a:xfrm>
            <a:off x="58072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1" name="Google Shape;131;p1"/>
          <p:cNvSpPr/>
          <p:nvPr/>
        </p:nvSpPr>
        <p:spPr>
          <a:xfrm>
            <a:off x="62318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2" name="Google Shape;132;p1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133" name="Google Shape;133;p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5" name="Google Shape;135;p1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36" name="Google Shape;136;p1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37" name="Google Shape;137;p1"/>
          <p:cNvSpPr/>
          <p:nvPr/>
        </p:nvSpPr>
        <p:spPr>
          <a:xfrm>
            <a:off x="60194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8" name="Google Shape;138;p1"/>
          <p:cNvSpPr/>
          <p:nvPr/>
        </p:nvSpPr>
        <p:spPr>
          <a:xfrm>
            <a:off x="2906023" y="1354352"/>
            <a:ext cx="1746229" cy="1746229"/>
          </a:xfrm>
          <a:custGeom>
            <a:rect b="b" l="l" r="r" t="t"/>
            <a:pathLst>
              <a:path extrusionOk="0" h="1746229" w="1746229">
                <a:moveTo>
                  <a:pt x="0" y="0"/>
                </a:moveTo>
                <a:lnTo>
                  <a:pt x="1746230" y="0"/>
                </a:lnTo>
                <a:lnTo>
                  <a:pt x="1746230" y="1746230"/>
                </a:lnTo>
                <a:lnTo>
                  <a:pt x="0" y="17462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9" name="Google Shape;139;p1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140" name="Google Shape;140;p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2" name="Google Shape;142;p1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143" name="Google Shape;143;p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5" name="Google Shape;145;p1"/>
          <p:cNvGrpSpPr/>
          <p:nvPr/>
        </p:nvGrpSpPr>
        <p:grpSpPr>
          <a:xfrm>
            <a:off x="2795074" y="789475"/>
            <a:ext cx="1967976" cy="210438"/>
            <a:chOff x="-594909" y="-19042"/>
            <a:chExt cx="2073300" cy="221700"/>
          </a:xfrm>
        </p:grpSpPr>
        <p:sp>
          <p:nvSpPr>
            <p:cNvPr id="146" name="Google Shape;146;p1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1"/>
            <p:cNvSpPr txBox="1"/>
            <p:nvPr/>
          </p:nvSpPr>
          <p:spPr>
            <a:xfrm>
              <a:off x="-594909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8" name="Google Shape;148;p1"/>
          <p:cNvSpPr/>
          <p:nvPr/>
        </p:nvSpPr>
        <p:spPr>
          <a:xfrm>
            <a:off x="34831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9" name="Google Shape;149;p1"/>
          <p:cNvSpPr/>
          <p:nvPr/>
        </p:nvSpPr>
        <p:spPr>
          <a:xfrm>
            <a:off x="39077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50" name="Google Shape;150;p1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151" name="Google Shape;151;p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3" name="Google Shape;153;p1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54" name="Google Shape;154;p1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55" name="Google Shape;155;p1"/>
          <p:cNvSpPr/>
          <p:nvPr/>
        </p:nvSpPr>
        <p:spPr>
          <a:xfrm>
            <a:off x="36953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56" name="Google Shape;156;p1"/>
          <p:cNvSpPr/>
          <p:nvPr/>
        </p:nvSpPr>
        <p:spPr>
          <a:xfrm>
            <a:off x="5230123" y="1354352"/>
            <a:ext cx="1746229" cy="1746229"/>
          </a:xfrm>
          <a:custGeom>
            <a:rect b="b" l="l" r="r" t="t"/>
            <a:pathLst>
              <a:path extrusionOk="0" h="1746229" w="1746229">
                <a:moveTo>
                  <a:pt x="0" y="0"/>
                </a:moveTo>
                <a:lnTo>
                  <a:pt x="1746230" y="0"/>
                </a:lnTo>
                <a:lnTo>
                  <a:pt x="1746230" y="1746230"/>
                </a:lnTo>
                <a:lnTo>
                  <a:pt x="0" y="17462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57" name="Google Shape;157;p1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158" name="Google Shape;158;p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0" name="Google Shape;160;p1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161" name="Google Shape;161;p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3" name="Google Shape;163;p1"/>
          <p:cNvGrpSpPr/>
          <p:nvPr/>
        </p:nvGrpSpPr>
        <p:grpSpPr>
          <a:xfrm>
            <a:off x="5119174" y="789475"/>
            <a:ext cx="1937262" cy="210442"/>
            <a:chOff x="-594897" y="-19042"/>
            <a:chExt cx="2040900" cy="221700"/>
          </a:xfrm>
        </p:grpSpPr>
        <p:sp>
          <p:nvSpPr>
            <p:cNvPr id="164" name="Google Shape;164;p1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" name="Google Shape;165;p1"/>
            <p:cNvSpPr txBox="1"/>
            <p:nvPr/>
          </p:nvSpPr>
          <p:spPr>
            <a:xfrm>
              <a:off x="-594897" y="-19042"/>
              <a:ext cx="20409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6" name="Google Shape;166;p1"/>
          <p:cNvSpPr/>
          <p:nvPr/>
        </p:nvSpPr>
        <p:spPr>
          <a:xfrm>
            <a:off x="58072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67" name="Google Shape;167;p1"/>
          <p:cNvSpPr/>
          <p:nvPr/>
        </p:nvSpPr>
        <p:spPr>
          <a:xfrm>
            <a:off x="62318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68" name="Google Shape;168;p1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169" name="Google Shape;169;p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" name="Google Shape;170;p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1" name="Google Shape;171;p1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2" name="Google Shape;172;p1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3" name="Google Shape;173;p1"/>
          <p:cNvSpPr/>
          <p:nvPr/>
        </p:nvSpPr>
        <p:spPr>
          <a:xfrm>
            <a:off x="60194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4" name="Google Shape;174;p1"/>
          <p:cNvSpPr/>
          <p:nvPr/>
        </p:nvSpPr>
        <p:spPr>
          <a:xfrm>
            <a:off x="2912362" y="7691625"/>
            <a:ext cx="1744420" cy="1744420"/>
          </a:xfrm>
          <a:custGeom>
            <a:rect b="b" l="l" r="r" t="t"/>
            <a:pathLst>
              <a:path extrusionOk="0" h="1744420" w="1744420">
                <a:moveTo>
                  <a:pt x="0" y="0"/>
                </a:moveTo>
                <a:lnTo>
                  <a:pt x="1744420" y="0"/>
                </a:lnTo>
                <a:lnTo>
                  <a:pt x="1744420" y="1744420"/>
                </a:lnTo>
                <a:lnTo>
                  <a:pt x="0" y="174442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75" name="Google Shape;175;p1"/>
          <p:cNvGrpSpPr/>
          <p:nvPr/>
        </p:nvGrpSpPr>
        <p:grpSpPr>
          <a:xfrm>
            <a:off x="2750437" y="7070025"/>
            <a:ext cx="2057400" cy="2914650"/>
            <a:chOff x="0" y="0"/>
            <a:chExt cx="2167467" cy="3070578"/>
          </a:xfrm>
        </p:grpSpPr>
        <p:sp>
          <p:nvSpPr>
            <p:cNvPr id="176" name="Google Shape;176;p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" name="Google Shape;177;p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8" name="Google Shape;178;p1"/>
          <p:cNvGrpSpPr/>
          <p:nvPr/>
        </p:nvGrpSpPr>
        <p:grpSpPr>
          <a:xfrm>
            <a:off x="2795086" y="7114674"/>
            <a:ext cx="1968103" cy="2825353"/>
            <a:chOff x="0" y="0"/>
            <a:chExt cx="2073393" cy="2976504"/>
          </a:xfrm>
        </p:grpSpPr>
        <p:sp>
          <p:nvSpPr>
            <p:cNvPr id="179" name="Google Shape;179;p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" name="Google Shape;180;p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1" name="Google Shape;181;p1"/>
          <p:cNvGrpSpPr/>
          <p:nvPr/>
        </p:nvGrpSpPr>
        <p:grpSpPr>
          <a:xfrm>
            <a:off x="2795074" y="7150300"/>
            <a:ext cx="1968016" cy="210442"/>
            <a:chOff x="-594897" y="-19042"/>
            <a:chExt cx="2073300" cy="221700"/>
          </a:xfrm>
        </p:grpSpPr>
        <p:sp>
          <p:nvSpPr>
            <p:cNvPr id="182" name="Google Shape;182;p1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" name="Google Shape;183;p1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84" name="Google Shape;184;p1"/>
          <p:cNvSpPr/>
          <p:nvPr/>
        </p:nvSpPr>
        <p:spPr>
          <a:xfrm>
            <a:off x="34831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5" name="Google Shape;185;p1"/>
          <p:cNvSpPr/>
          <p:nvPr/>
        </p:nvSpPr>
        <p:spPr>
          <a:xfrm>
            <a:off x="39077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86" name="Google Shape;186;p1"/>
          <p:cNvGrpSpPr/>
          <p:nvPr/>
        </p:nvGrpSpPr>
        <p:grpSpPr>
          <a:xfrm>
            <a:off x="2847911" y="9585231"/>
            <a:ext cx="1862806" cy="302134"/>
            <a:chOff x="0" y="0"/>
            <a:chExt cx="769314" cy="124777"/>
          </a:xfrm>
        </p:grpSpPr>
        <p:sp>
          <p:nvSpPr>
            <p:cNvPr id="187" name="Google Shape;187;p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9" name="Google Shape;189;p1"/>
          <p:cNvSpPr/>
          <p:nvPr/>
        </p:nvSpPr>
        <p:spPr>
          <a:xfrm rot="5400000">
            <a:off x="28349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90" name="Google Shape;190;p1"/>
          <p:cNvSpPr/>
          <p:nvPr/>
        </p:nvSpPr>
        <p:spPr>
          <a:xfrm flipH="1" rot="-5400000">
            <a:off x="42004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91" name="Google Shape;191;p1"/>
          <p:cNvSpPr/>
          <p:nvPr/>
        </p:nvSpPr>
        <p:spPr>
          <a:xfrm>
            <a:off x="36953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92" name="Google Shape;192;p1"/>
          <p:cNvSpPr/>
          <p:nvPr/>
        </p:nvSpPr>
        <p:spPr>
          <a:xfrm>
            <a:off x="5202858" y="7665434"/>
            <a:ext cx="1811327" cy="1811327"/>
          </a:xfrm>
          <a:custGeom>
            <a:rect b="b" l="l" r="r" t="t"/>
            <a:pathLst>
              <a:path extrusionOk="0" h="1811327" w="1811327">
                <a:moveTo>
                  <a:pt x="0" y="0"/>
                </a:moveTo>
                <a:lnTo>
                  <a:pt x="1811328" y="0"/>
                </a:lnTo>
                <a:lnTo>
                  <a:pt x="1811328" y="1811327"/>
                </a:lnTo>
                <a:lnTo>
                  <a:pt x="0" y="181132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93" name="Google Shape;193;p1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194" name="Google Shape;194;p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" name="Google Shape;195;p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6" name="Google Shape;196;p1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197" name="Google Shape;197;p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9" name="Google Shape;199;p1"/>
          <p:cNvGrpSpPr/>
          <p:nvPr/>
        </p:nvGrpSpPr>
        <p:grpSpPr>
          <a:xfrm>
            <a:off x="5119174" y="7150300"/>
            <a:ext cx="1968016" cy="210442"/>
            <a:chOff x="-594897" y="-19042"/>
            <a:chExt cx="2073300" cy="221700"/>
          </a:xfrm>
        </p:grpSpPr>
        <p:sp>
          <p:nvSpPr>
            <p:cNvPr id="200" name="Google Shape;200;p1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1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02" name="Google Shape;202;p1"/>
          <p:cNvSpPr/>
          <p:nvPr/>
        </p:nvSpPr>
        <p:spPr>
          <a:xfrm>
            <a:off x="58072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3" name="Google Shape;203;p1"/>
          <p:cNvSpPr/>
          <p:nvPr/>
        </p:nvSpPr>
        <p:spPr>
          <a:xfrm>
            <a:off x="62318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04" name="Google Shape;204;p1"/>
          <p:cNvGrpSpPr/>
          <p:nvPr/>
        </p:nvGrpSpPr>
        <p:grpSpPr>
          <a:xfrm>
            <a:off x="5172011" y="9585231"/>
            <a:ext cx="1862806" cy="302134"/>
            <a:chOff x="0" y="0"/>
            <a:chExt cx="769314" cy="124777"/>
          </a:xfrm>
        </p:grpSpPr>
        <p:sp>
          <p:nvSpPr>
            <p:cNvPr id="205" name="Google Shape;205;p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07" name="Google Shape;207;p1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208" name="Google Shape;208;p1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209" name="Google Shape;209;p1"/>
          <p:cNvSpPr/>
          <p:nvPr/>
        </p:nvSpPr>
        <p:spPr>
          <a:xfrm>
            <a:off x="60194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0" name="Google Shape;210;p1"/>
          <p:cNvSpPr/>
          <p:nvPr/>
        </p:nvSpPr>
        <p:spPr>
          <a:xfrm>
            <a:off x="583732" y="7691625"/>
            <a:ext cx="1744420" cy="1744420"/>
          </a:xfrm>
          <a:custGeom>
            <a:rect b="b" l="l" r="r" t="t"/>
            <a:pathLst>
              <a:path extrusionOk="0" h="1744420" w="1744420">
                <a:moveTo>
                  <a:pt x="0" y="0"/>
                </a:moveTo>
                <a:lnTo>
                  <a:pt x="1744420" y="0"/>
                </a:lnTo>
                <a:lnTo>
                  <a:pt x="1744420" y="1744420"/>
                </a:lnTo>
                <a:lnTo>
                  <a:pt x="0" y="174442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11" name="Google Shape;211;p1"/>
          <p:cNvGrpSpPr/>
          <p:nvPr/>
        </p:nvGrpSpPr>
        <p:grpSpPr>
          <a:xfrm>
            <a:off x="426337" y="7070025"/>
            <a:ext cx="2057400" cy="2914650"/>
            <a:chOff x="0" y="0"/>
            <a:chExt cx="2167467" cy="3070578"/>
          </a:xfrm>
        </p:grpSpPr>
        <p:sp>
          <p:nvSpPr>
            <p:cNvPr id="212" name="Google Shape;212;p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3" name="Google Shape;213;p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4" name="Google Shape;214;p1"/>
          <p:cNvGrpSpPr/>
          <p:nvPr/>
        </p:nvGrpSpPr>
        <p:grpSpPr>
          <a:xfrm>
            <a:off x="470986" y="7114674"/>
            <a:ext cx="1968103" cy="2825353"/>
            <a:chOff x="0" y="0"/>
            <a:chExt cx="2073393" cy="2976504"/>
          </a:xfrm>
        </p:grpSpPr>
        <p:sp>
          <p:nvSpPr>
            <p:cNvPr id="215" name="Google Shape;215;p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7" name="Google Shape;217;p1"/>
          <p:cNvGrpSpPr/>
          <p:nvPr/>
        </p:nvGrpSpPr>
        <p:grpSpPr>
          <a:xfrm>
            <a:off x="470974" y="7150300"/>
            <a:ext cx="1968016" cy="210442"/>
            <a:chOff x="-594897" y="-19042"/>
            <a:chExt cx="2073300" cy="221700"/>
          </a:xfrm>
        </p:grpSpPr>
        <p:sp>
          <p:nvSpPr>
            <p:cNvPr id="218" name="Google Shape;218;p1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9" name="Google Shape;219;p1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20" name="Google Shape;220;p1"/>
          <p:cNvSpPr/>
          <p:nvPr/>
        </p:nvSpPr>
        <p:spPr>
          <a:xfrm>
            <a:off x="11590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21" name="Google Shape;221;p1"/>
          <p:cNvSpPr/>
          <p:nvPr/>
        </p:nvSpPr>
        <p:spPr>
          <a:xfrm>
            <a:off x="15836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22" name="Google Shape;222;p1"/>
          <p:cNvGrpSpPr/>
          <p:nvPr/>
        </p:nvGrpSpPr>
        <p:grpSpPr>
          <a:xfrm>
            <a:off x="523811" y="9585231"/>
            <a:ext cx="1862806" cy="302134"/>
            <a:chOff x="0" y="0"/>
            <a:chExt cx="769314" cy="124777"/>
          </a:xfrm>
        </p:grpSpPr>
        <p:sp>
          <p:nvSpPr>
            <p:cNvPr id="223" name="Google Shape;223;p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25" name="Google Shape;225;p1"/>
          <p:cNvSpPr/>
          <p:nvPr/>
        </p:nvSpPr>
        <p:spPr>
          <a:xfrm rot="5400000">
            <a:off x="5108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226" name="Google Shape;226;p1"/>
          <p:cNvSpPr/>
          <p:nvPr/>
        </p:nvSpPr>
        <p:spPr>
          <a:xfrm flipH="1" rot="-5400000">
            <a:off x="18763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227" name="Google Shape;227;p1"/>
          <p:cNvSpPr/>
          <p:nvPr/>
        </p:nvSpPr>
        <p:spPr>
          <a:xfrm>
            <a:off x="13712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cxnSp>
        <p:nvCxnSpPr>
          <p:cNvPr id="228" name="Google Shape;228;p1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29" name="Google Shape;229;p1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0" name="Google Shape;230;p1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1" name="Google Shape;231;p1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2" name="Google Shape;232;p1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3" name="Google Shape;233;p1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4" name="Google Shape;234;p1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5" name="Google Shape;235;p1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36" name="Google Shape;236;p1"/>
          <p:cNvSpPr/>
          <p:nvPr/>
        </p:nvSpPr>
        <p:spPr>
          <a:xfrm>
            <a:off x="581923" y="1354352"/>
            <a:ext cx="1746229" cy="1746229"/>
          </a:xfrm>
          <a:custGeom>
            <a:rect b="b" l="l" r="r" t="t"/>
            <a:pathLst>
              <a:path extrusionOk="0" h="1746229" w="1746229">
                <a:moveTo>
                  <a:pt x="0" y="0"/>
                </a:moveTo>
                <a:lnTo>
                  <a:pt x="1746230" y="0"/>
                </a:lnTo>
                <a:lnTo>
                  <a:pt x="1746230" y="1746230"/>
                </a:lnTo>
                <a:lnTo>
                  <a:pt x="0" y="17462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37" name="Google Shape;237;p1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238" name="Google Shape;238;p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9" name="Google Shape;239;p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40" name="Google Shape;240;p1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241" name="Google Shape;241;p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2" name="Google Shape;242;p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43" name="Google Shape;243;p1"/>
          <p:cNvGrpSpPr/>
          <p:nvPr/>
        </p:nvGrpSpPr>
        <p:grpSpPr>
          <a:xfrm>
            <a:off x="470851" y="789475"/>
            <a:ext cx="1968016" cy="210442"/>
            <a:chOff x="-595027" y="-19042"/>
            <a:chExt cx="2073300" cy="221700"/>
          </a:xfrm>
        </p:grpSpPr>
        <p:sp>
          <p:nvSpPr>
            <p:cNvPr id="244" name="Google Shape;244;p1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5" name="Google Shape;245;p1"/>
            <p:cNvSpPr txBox="1"/>
            <p:nvPr/>
          </p:nvSpPr>
          <p:spPr>
            <a:xfrm>
              <a:off x="-59502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46" name="Google Shape;246;p1"/>
          <p:cNvSpPr/>
          <p:nvPr/>
        </p:nvSpPr>
        <p:spPr>
          <a:xfrm>
            <a:off x="11590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47" name="Google Shape;247;p1"/>
          <p:cNvSpPr/>
          <p:nvPr/>
        </p:nvSpPr>
        <p:spPr>
          <a:xfrm>
            <a:off x="15836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48" name="Google Shape;248;p1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249" name="Google Shape;249;p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0" name="Google Shape;250;p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1" name="Google Shape;251;p1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252" name="Google Shape;252;p1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253" name="Google Shape;253;p1"/>
          <p:cNvSpPr/>
          <p:nvPr/>
        </p:nvSpPr>
        <p:spPr>
          <a:xfrm>
            <a:off x="13712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54" name="Google Shape;254;p1"/>
          <p:cNvSpPr txBox="1"/>
          <p:nvPr/>
        </p:nvSpPr>
        <p:spPr>
          <a:xfrm>
            <a:off x="2847911" y="647007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Grančice bosiljka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p1"/>
          <p:cNvSpPr txBox="1"/>
          <p:nvPr/>
        </p:nvSpPr>
        <p:spPr>
          <a:xfrm>
            <a:off x="523811" y="6470074"/>
            <a:ext cx="18627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30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Sjemenke cherry rajčice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6" name="Google Shape;256;p1"/>
          <p:cNvSpPr txBox="1"/>
          <p:nvPr/>
        </p:nvSpPr>
        <p:spPr>
          <a:xfrm>
            <a:off x="5172011" y="647007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Grančice bosiljka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p1"/>
          <p:cNvSpPr txBox="1"/>
          <p:nvPr/>
        </p:nvSpPr>
        <p:spPr>
          <a:xfrm>
            <a:off x="2847911" y="3290599"/>
            <a:ext cx="18627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30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Sjemenke cherry rajčice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p1"/>
          <p:cNvSpPr txBox="1"/>
          <p:nvPr/>
        </p:nvSpPr>
        <p:spPr>
          <a:xfrm>
            <a:off x="5172011" y="3290599"/>
            <a:ext cx="18627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30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Sjemenke cherry rajčice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p1"/>
          <p:cNvSpPr txBox="1"/>
          <p:nvPr/>
        </p:nvSpPr>
        <p:spPr>
          <a:xfrm>
            <a:off x="2847911" y="965142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Grančice bosiljka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0" name="Google Shape;260;p1"/>
          <p:cNvSpPr txBox="1"/>
          <p:nvPr/>
        </p:nvSpPr>
        <p:spPr>
          <a:xfrm>
            <a:off x="5172011" y="965142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Mikrozelenje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1" name="Google Shape;261;p1"/>
          <p:cNvSpPr txBox="1"/>
          <p:nvPr/>
        </p:nvSpPr>
        <p:spPr>
          <a:xfrm>
            <a:off x="523811" y="965142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Grančice bosiljka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" name="Google Shape;262;p1"/>
          <p:cNvSpPr txBox="1"/>
          <p:nvPr/>
        </p:nvSpPr>
        <p:spPr>
          <a:xfrm>
            <a:off x="523811" y="3290599"/>
            <a:ext cx="18627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30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Sjemenke cherry rajčice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5" name="Shape 1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06" name="Google Shape;1706;p10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1707" name="Google Shape;1707;p10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8" name="Google Shape;1708;p10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09" name="Google Shape;1709;p10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1710" name="Google Shape;1710;p10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1" name="Google Shape;1711;p10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12" name="Google Shape;1712;p10"/>
          <p:cNvGrpSpPr/>
          <p:nvPr/>
        </p:nvGrpSpPr>
        <p:grpSpPr>
          <a:xfrm>
            <a:off x="3359762" y="3968941"/>
            <a:ext cx="838753" cy="210061"/>
            <a:chOff x="0" y="-19050"/>
            <a:chExt cx="883624" cy="221299"/>
          </a:xfrm>
        </p:grpSpPr>
        <p:sp>
          <p:nvSpPr>
            <p:cNvPr id="1713" name="Google Shape;1713;p10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4" name="Google Shape;1714;p10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Karta planiranja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15" name="Google Shape;1715;p10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1716" name="Google Shape;1716;p10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7" name="Google Shape;1717;p10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18" name="Google Shape;1718;p10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19" name="Google Shape;1719;p10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20" name="Google Shape;1720;p10"/>
          <p:cNvSpPr txBox="1"/>
          <p:nvPr/>
        </p:nvSpPr>
        <p:spPr>
          <a:xfrm>
            <a:off x="2847911" y="647007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Resurs</a:t>
            </a: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 #2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21" name="Google Shape;1721;p10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1722" name="Google Shape;1722;p10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3" name="Google Shape;1723;p10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24" name="Google Shape;1724;p10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1725" name="Google Shape;1725;p10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6" name="Google Shape;1726;p10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27" name="Google Shape;1727;p10"/>
          <p:cNvGrpSpPr/>
          <p:nvPr/>
        </p:nvGrpSpPr>
        <p:grpSpPr>
          <a:xfrm>
            <a:off x="1035662" y="3968941"/>
            <a:ext cx="838753" cy="210061"/>
            <a:chOff x="0" y="-19050"/>
            <a:chExt cx="883624" cy="221299"/>
          </a:xfrm>
        </p:grpSpPr>
        <p:sp>
          <p:nvSpPr>
            <p:cNvPr id="1728" name="Google Shape;1728;p10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9" name="Google Shape;1729;p10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Karta planiranja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30" name="Google Shape;1730;p10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1731" name="Google Shape;1731;p10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2" name="Google Shape;1732;p10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33" name="Google Shape;1733;p10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34" name="Google Shape;1734;p10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35" name="Google Shape;1735;p10"/>
          <p:cNvSpPr txBox="1"/>
          <p:nvPr/>
        </p:nvSpPr>
        <p:spPr>
          <a:xfrm>
            <a:off x="523811" y="647007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Resurs</a:t>
            </a: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 #1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36" name="Google Shape;1736;p10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1737" name="Google Shape;1737;p10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8" name="Google Shape;1738;p10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39" name="Google Shape;1739;p10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1740" name="Google Shape;1740;p10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1" name="Google Shape;1741;p10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42" name="Google Shape;1742;p10"/>
          <p:cNvGrpSpPr/>
          <p:nvPr/>
        </p:nvGrpSpPr>
        <p:grpSpPr>
          <a:xfrm>
            <a:off x="5683862" y="3968941"/>
            <a:ext cx="838753" cy="210061"/>
            <a:chOff x="0" y="-19050"/>
            <a:chExt cx="883624" cy="221299"/>
          </a:xfrm>
        </p:grpSpPr>
        <p:sp>
          <p:nvSpPr>
            <p:cNvPr id="1743" name="Google Shape;1743;p10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4" name="Google Shape;1744;p10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Karta planiranja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45" name="Google Shape;1745;p10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1746" name="Google Shape;1746;p10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7" name="Google Shape;1747;p10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48" name="Google Shape;1748;p10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49" name="Google Shape;1749;p10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50" name="Google Shape;1750;p10"/>
          <p:cNvSpPr txBox="1"/>
          <p:nvPr/>
        </p:nvSpPr>
        <p:spPr>
          <a:xfrm>
            <a:off x="5172011" y="647007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Resurs</a:t>
            </a: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 #3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51" name="Google Shape;1751;p10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1752" name="Google Shape;1752;p10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3" name="Google Shape;1753;p10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54" name="Google Shape;1754;p10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1755" name="Google Shape;1755;p10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6" name="Google Shape;1756;p10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57" name="Google Shape;1757;p10"/>
          <p:cNvGrpSpPr/>
          <p:nvPr/>
        </p:nvGrpSpPr>
        <p:grpSpPr>
          <a:xfrm>
            <a:off x="3359762" y="789466"/>
            <a:ext cx="838753" cy="210061"/>
            <a:chOff x="0" y="-19050"/>
            <a:chExt cx="883624" cy="221299"/>
          </a:xfrm>
        </p:grpSpPr>
        <p:sp>
          <p:nvSpPr>
            <p:cNvPr id="1758" name="Google Shape;1758;p10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9" name="Google Shape;1759;p10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Karta planiranja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60" name="Google Shape;1760;p10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1761" name="Google Shape;1761;p10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2" name="Google Shape;1762;p10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63" name="Google Shape;1763;p10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64" name="Google Shape;1764;p10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65" name="Google Shape;1765;p10"/>
          <p:cNvSpPr txBox="1"/>
          <p:nvPr/>
        </p:nvSpPr>
        <p:spPr>
          <a:xfrm>
            <a:off x="2847911" y="3290599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Resurs #3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66" name="Google Shape;1766;p10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1767" name="Google Shape;1767;p10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8" name="Google Shape;1768;p10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69" name="Google Shape;1769;p10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1770" name="Google Shape;1770;p10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1" name="Google Shape;1771;p10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72" name="Google Shape;1772;p10"/>
          <p:cNvGrpSpPr/>
          <p:nvPr/>
        </p:nvGrpSpPr>
        <p:grpSpPr>
          <a:xfrm>
            <a:off x="5683862" y="789466"/>
            <a:ext cx="838753" cy="210061"/>
            <a:chOff x="0" y="-19050"/>
            <a:chExt cx="883624" cy="221299"/>
          </a:xfrm>
        </p:grpSpPr>
        <p:sp>
          <p:nvSpPr>
            <p:cNvPr id="1773" name="Google Shape;1773;p10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4" name="Google Shape;1774;p10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Karta planiranja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75" name="Google Shape;1775;p10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1776" name="Google Shape;1776;p10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7" name="Google Shape;1777;p10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78" name="Google Shape;1778;p10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79" name="Google Shape;1779;p10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80" name="Google Shape;1780;p10"/>
          <p:cNvSpPr txBox="1"/>
          <p:nvPr/>
        </p:nvSpPr>
        <p:spPr>
          <a:xfrm>
            <a:off x="5172011" y="3290599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Resurs #4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81" name="Google Shape;1781;p10"/>
          <p:cNvGrpSpPr/>
          <p:nvPr/>
        </p:nvGrpSpPr>
        <p:grpSpPr>
          <a:xfrm>
            <a:off x="2750437" y="7070025"/>
            <a:ext cx="2057400" cy="2914650"/>
            <a:chOff x="0" y="0"/>
            <a:chExt cx="2167467" cy="3070578"/>
          </a:xfrm>
        </p:grpSpPr>
        <p:sp>
          <p:nvSpPr>
            <p:cNvPr id="1782" name="Google Shape;1782;p10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3" name="Google Shape;1783;p10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84" name="Google Shape;1784;p10"/>
          <p:cNvGrpSpPr/>
          <p:nvPr/>
        </p:nvGrpSpPr>
        <p:grpSpPr>
          <a:xfrm>
            <a:off x="2795086" y="7114674"/>
            <a:ext cx="1968103" cy="2825353"/>
            <a:chOff x="0" y="0"/>
            <a:chExt cx="2073393" cy="2976504"/>
          </a:xfrm>
        </p:grpSpPr>
        <p:sp>
          <p:nvSpPr>
            <p:cNvPr id="1785" name="Google Shape;1785;p10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6" name="Google Shape;1786;p10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87" name="Google Shape;1787;p10"/>
          <p:cNvGrpSpPr/>
          <p:nvPr/>
        </p:nvGrpSpPr>
        <p:grpSpPr>
          <a:xfrm>
            <a:off x="3359762" y="7150291"/>
            <a:ext cx="838753" cy="210061"/>
            <a:chOff x="0" y="-19050"/>
            <a:chExt cx="883624" cy="221299"/>
          </a:xfrm>
        </p:grpSpPr>
        <p:sp>
          <p:nvSpPr>
            <p:cNvPr id="1788" name="Google Shape;1788;p10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9" name="Google Shape;1789;p10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Karta planiranja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90" name="Google Shape;1790;p10"/>
          <p:cNvGrpSpPr/>
          <p:nvPr/>
        </p:nvGrpSpPr>
        <p:grpSpPr>
          <a:xfrm>
            <a:off x="2847911" y="9585231"/>
            <a:ext cx="1862806" cy="302134"/>
            <a:chOff x="0" y="0"/>
            <a:chExt cx="769314" cy="124777"/>
          </a:xfrm>
        </p:grpSpPr>
        <p:sp>
          <p:nvSpPr>
            <p:cNvPr id="1791" name="Google Shape;1791;p10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2" name="Google Shape;1792;p10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93" name="Google Shape;1793;p10"/>
          <p:cNvSpPr/>
          <p:nvPr/>
        </p:nvSpPr>
        <p:spPr>
          <a:xfrm rot="5400000">
            <a:off x="28349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94" name="Google Shape;1794;p10"/>
          <p:cNvSpPr/>
          <p:nvPr/>
        </p:nvSpPr>
        <p:spPr>
          <a:xfrm flipH="1" rot="-5400000">
            <a:off x="42004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95" name="Google Shape;1795;p10"/>
          <p:cNvSpPr txBox="1"/>
          <p:nvPr/>
        </p:nvSpPr>
        <p:spPr>
          <a:xfrm>
            <a:off x="2847911" y="965142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Resurs</a:t>
            </a: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 #1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96" name="Google Shape;1796;p10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1797" name="Google Shape;1797;p10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8" name="Google Shape;1798;p10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99" name="Google Shape;1799;p10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1800" name="Google Shape;1800;p10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1" name="Google Shape;1801;p10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02" name="Google Shape;1802;p10"/>
          <p:cNvGrpSpPr/>
          <p:nvPr/>
        </p:nvGrpSpPr>
        <p:grpSpPr>
          <a:xfrm>
            <a:off x="5683862" y="7150291"/>
            <a:ext cx="838753" cy="210061"/>
            <a:chOff x="0" y="-19050"/>
            <a:chExt cx="883624" cy="221299"/>
          </a:xfrm>
        </p:grpSpPr>
        <p:sp>
          <p:nvSpPr>
            <p:cNvPr id="1803" name="Google Shape;1803;p10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4" name="Google Shape;1804;p10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Karta planiranja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05" name="Google Shape;1805;p10"/>
          <p:cNvGrpSpPr/>
          <p:nvPr/>
        </p:nvGrpSpPr>
        <p:grpSpPr>
          <a:xfrm>
            <a:off x="5172011" y="9585231"/>
            <a:ext cx="1862806" cy="302134"/>
            <a:chOff x="0" y="0"/>
            <a:chExt cx="769314" cy="124777"/>
          </a:xfrm>
        </p:grpSpPr>
        <p:sp>
          <p:nvSpPr>
            <p:cNvPr id="1806" name="Google Shape;1806;p10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7" name="Google Shape;1807;p10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08" name="Google Shape;1808;p10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809" name="Google Shape;1809;p10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810" name="Google Shape;1810;p10"/>
          <p:cNvSpPr txBox="1"/>
          <p:nvPr/>
        </p:nvSpPr>
        <p:spPr>
          <a:xfrm>
            <a:off x="5172011" y="965142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Resurs</a:t>
            </a: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 #2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11" name="Google Shape;1811;p10"/>
          <p:cNvGrpSpPr/>
          <p:nvPr/>
        </p:nvGrpSpPr>
        <p:grpSpPr>
          <a:xfrm>
            <a:off x="426337" y="7070025"/>
            <a:ext cx="2057400" cy="2914650"/>
            <a:chOff x="0" y="0"/>
            <a:chExt cx="2167467" cy="3070578"/>
          </a:xfrm>
        </p:grpSpPr>
        <p:sp>
          <p:nvSpPr>
            <p:cNvPr id="1812" name="Google Shape;1812;p10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3" name="Google Shape;1813;p10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14" name="Google Shape;1814;p10"/>
          <p:cNvGrpSpPr/>
          <p:nvPr/>
        </p:nvGrpSpPr>
        <p:grpSpPr>
          <a:xfrm>
            <a:off x="470986" y="7114674"/>
            <a:ext cx="1968103" cy="2825353"/>
            <a:chOff x="0" y="0"/>
            <a:chExt cx="2073393" cy="2976504"/>
          </a:xfrm>
        </p:grpSpPr>
        <p:sp>
          <p:nvSpPr>
            <p:cNvPr id="1815" name="Google Shape;1815;p10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6" name="Google Shape;1816;p10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17" name="Google Shape;1817;p10"/>
          <p:cNvGrpSpPr/>
          <p:nvPr/>
        </p:nvGrpSpPr>
        <p:grpSpPr>
          <a:xfrm>
            <a:off x="1035662" y="7150291"/>
            <a:ext cx="838753" cy="210061"/>
            <a:chOff x="0" y="-19050"/>
            <a:chExt cx="883624" cy="221299"/>
          </a:xfrm>
        </p:grpSpPr>
        <p:sp>
          <p:nvSpPr>
            <p:cNvPr id="1818" name="Google Shape;1818;p10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9" name="Google Shape;1819;p10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Karta planiranja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20" name="Google Shape;1820;p10"/>
          <p:cNvGrpSpPr/>
          <p:nvPr/>
        </p:nvGrpSpPr>
        <p:grpSpPr>
          <a:xfrm>
            <a:off x="523811" y="9585231"/>
            <a:ext cx="1862806" cy="302134"/>
            <a:chOff x="0" y="0"/>
            <a:chExt cx="769314" cy="124777"/>
          </a:xfrm>
        </p:grpSpPr>
        <p:sp>
          <p:nvSpPr>
            <p:cNvPr id="1821" name="Google Shape;1821;p10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22" name="Google Shape;1822;p10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23" name="Google Shape;1823;p10"/>
          <p:cNvSpPr/>
          <p:nvPr/>
        </p:nvSpPr>
        <p:spPr>
          <a:xfrm rot="5400000">
            <a:off x="5108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824" name="Google Shape;1824;p10"/>
          <p:cNvSpPr/>
          <p:nvPr/>
        </p:nvSpPr>
        <p:spPr>
          <a:xfrm flipH="1" rot="-5400000">
            <a:off x="18763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825" name="Google Shape;1825;p10"/>
          <p:cNvSpPr txBox="1"/>
          <p:nvPr/>
        </p:nvSpPr>
        <p:spPr>
          <a:xfrm>
            <a:off x="523811" y="965142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Resurs</a:t>
            </a: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 #4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826" name="Google Shape;1826;p10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27" name="Google Shape;1827;p10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28" name="Google Shape;1828;p10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29" name="Google Shape;1829;p10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30" name="Google Shape;1830;p10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31" name="Google Shape;1831;p10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32" name="Google Shape;1832;p10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33" name="Google Shape;1833;p10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834" name="Google Shape;1834;p10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1835" name="Google Shape;1835;p10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6" name="Google Shape;1836;p10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37" name="Google Shape;1837;p10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1838" name="Google Shape;1838;p10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9" name="Google Shape;1839;p10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40" name="Google Shape;1840;p10"/>
          <p:cNvGrpSpPr/>
          <p:nvPr/>
        </p:nvGrpSpPr>
        <p:grpSpPr>
          <a:xfrm>
            <a:off x="1035662" y="789466"/>
            <a:ext cx="838753" cy="210061"/>
            <a:chOff x="0" y="-19050"/>
            <a:chExt cx="883624" cy="221299"/>
          </a:xfrm>
        </p:grpSpPr>
        <p:sp>
          <p:nvSpPr>
            <p:cNvPr id="1841" name="Google Shape;1841;p10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2" name="Google Shape;1842;p10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Karta planiranja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43" name="Google Shape;1843;p10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1844" name="Google Shape;1844;p10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5" name="Google Shape;1845;p10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46" name="Google Shape;1846;p10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847" name="Google Shape;1847;p10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848" name="Google Shape;1848;p10"/>
          <p:cNvSpPr txBox="1"/>
          <p:nvPr/>
        </p:nvSpPr>
        <p:spPr>
          <a:xfrm>
            <a:off x="523811" y="3290599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Resurs #2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49" name="Google Shape;1849;p10"/>
          <p:cNvGrpSpPr/>
          <p:nvPr/>
        </p:nvGrpSpPr>
        <p:grpSpPr>
          <a:xfrm>
            <a:off x="3014299" y="1475654"/>
            <a:ext cx="1529677" cy="1529677"/>
            <a:chOff x="0" y="0"/>
            <a:chExt cx="812800" cy="812800"/>
          </a:xfrm>
        </p:grpSpPr>
        <p:sp>
          <p:nvSpPr>
            <p:cNvPr id="1850" name="Google Shape;1850;p10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DB83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1" name="Google Shape;1851;p10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3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52" name="Google Shape;1852;p10"/>
          <p:cNvGrpSpPr/>
          <p:nvPr/>
        </p:nvGrpSpPr>
        <p:grpSpPr>
          <a:xfrm>
            <a:off x="690377" y="1475654"/>
            <a:ext cx="1529677" cy="1529677"/>
            <a:chOff x="0" y="0"/>
            <a:chExt cx="812800" cy="812800"/>
          </a:xfrm>
        </p:grpSpPr>
        <p:sp>
          <p:nvSpPr>
            <p:cNvPr id="1853" name="Google Shape;1853;p10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DB83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4" name="Google Shape;1854;p10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55" name="Google Shape;1855;p10"/>
          <p:cNvGrpSpPr/>
          <p:nvPr/>
        </p:nvGrpSpPr>
        <p:grpSpPr>
          <a:xfrm>
            <a:off x="5336475" y="1475654"/>
            <a:ext cx="1529677" cy="1529677"/>
            <a:chOff x="0" y="0"/>
            <a:chExt cx="812800" cy="812800"/>
          </a:xfrm>
        </p:grpSpPr>
        <p:sp>
          <p:nvSpPr>
            <p:cNvPr id="1856" name="Google Shape;1856;p10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DB83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7" name="Google Shape;1857;p10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4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58" name="Google Shape;1858;p10"/>
          <p:cNvGrpSpPr/>
          <p:nvPr/>
        </p:nvGrpSpPr>
        <p:grpSpPr>
          <a:xfrm>
            <a:off x="3014299" y="4643626"/>
            <a:ext cx="1529677" cy="1529677"/>
            <a:chOff x="0" y="0"/>
            <a:chExt cx="812800" cy="812800"/>
          </a:xfrm>
        </p:grpSpPr>
        <p:sp>
          <p:nvSpPr>
            <p:cNvPr id="1859" name="Google Shape;1859;p10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9B33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0" name="Google Shape;1860;p10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61" name="Google Shape;1861;p10"/>
          <p:cNvGrpSpPr/>
          <p:nvPr/>
        </p:nvGrpSpPr>
        <p:grpSpPr>
          <a:xfrm>
            <a:off x="5336475" y="4645604"/>
            <a:ext cx="1529677" cy="1529677"/>
            <a:chOff x="0" y="0"/>
            <a:chExt cx="812800" cy="812800"/>
          </a:xfrm>
        </p:grpSpPr>
        <p:sp>
          <p:nvSpPr>
            <p:cNvPr id="1862" name="Google Shape;1862;p10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9B33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3" name="Google Shape;1863;p10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3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64" name="Google Shape;1864;p10"/>
          <p:cNvGrpSpPr/>
          <p:nvPr/>
        </p:nvGrpSpPr>
        <p:grpSpPr>
          <a:xfrm>
            <a:off x="696886" y="4643626"/>
            <a:ext cx="1529677" cy="1529677"/>
            <a:chOff x="0" y="0"/>
            <a:chExt cx="812800" cy="812800"/>
          </a:xfrm>
        </p:grpSpPr>
        <p:sp>
          <p:nvSpPr>
            <p:cNvPr id="1865" name="Google Shape;1865;p10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9B33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6" name="Google Shape;1866;p10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67" name="Google Shape;1867;p10"/>
          <p:cNvGrpSpPr/>
          <p:nvPr/>
        </p:nvGrpSpPr>
        <p:grpSpPr>
          <a:xfrm>
            <a:off x="5335300" y="7824976"/>
            <a:ext cx="1529677" cy="1529677"/>
            <a:chOff x="0" y="0"/>
            <a:chExt cx="812800" cy="812800"/>
          </a:xfrm>
        </p:grpSpPr>
        <p:sp>
          <p:nvSpPr>
            <p:cNvPr id="1868" name="Google Shape;1868;p10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575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9" name="Google Shape;1869;p10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70" name="Google Shape;1870;p10"/>
          <p:cNvGrpSpPr/>
          <p:nvPr/>
        </p:nvGrpSpPr>
        <p:grpSpPr>
          <a:xfrm>
            <a:off x="3016223" y="7834501"/>
            <a:ext cx="1529677" cy="1529677"/>
            <a:chOff x="0" y="0"/>
            <a:chExt cx="812800" cy="812800"/>
          </a:xfrm>
        </p:grpSpPr>
        <p:sp>
          <p:nvSpPr>
            <p:cNvPr id="1871" name="Google Shape;1871;p10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575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2" name="Google Shape;1872;p10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73" name="Google Shape;1873;p10"/>
          <p:cNvGrpSpPr/>
          <p:nvPr/>
        </p:nvGrpSpPr>
        <p:grpSpPr>
          <a:xfrm>
            <a:off x="696886" y="7824976"/>
            <a:ext cx="1529677" cy="1529677"/>
            <a:chOff x="0" y="0"/>
            <a:chExt cx="812800" cy="812800"/>
          </a:xfrm>
        </p:grpSpPr>
        <p:sp>
          <p:nvSpPr>
            <p:cNvPr id="1874" name="Google Shape;1874;p10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9B33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5" name="Google Shape;1875;p10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4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9" name="Shape 18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0" name="Google Shape;1880;p11"/>
          <p:cNvSpPr/>
          <p:nvPr/>
        </p:nvSpPr>
        <p:spPr>
          <a:xfrm>
            <a:off x="5156435" y="7505862"/>
            <a:ext cx="1893605" cy="1893605"/>
          </a:xfrm>
          <a:custGeom>
            <a:rect b="b" l="l" r="r" t="t"/>
            <a:pathLst>
              <a:path extrusionOk="0" h="1893605" w="1893605">
                <a:moveTo>
                  <a:pt x="0" y="0"/>
                </a:moveTo>
                <a:lnTo>
                  <a:pt x="1893606" y="0"/>
                </a:lnTo>
                <a:lnTo>
                  <a:pt x="1893606" y="1893605"/>
                </a:lnTo>
                <a:lnTo>
                  <a:pt x="0" y="1893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881" name="Google Shape;1881;p11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1882" name="Google Shape;1882;p1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3" name="Google Shape;1883;p1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84" name="Google Shape;1884;p11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1885" name="Google Shape;1885;p1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6" name="Google Shape;1886;p1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87" name="Google Shape;1887;p11"/>
          <p:cNvGrpSpPr/>
          <p:nvPr/>
        </p:nvGrpSpPr>
        <p:grpSpPr>
          <a:xfrm>
            <a:off x="3359762" y="3968941"/>
            <a:ext cx="838753" cy="210061"/>
            <a:chOff x="0" y="-19050"/>
            <a:chExt cx="883624" cy="221299"/>
          </a:xfrm>
        </p:grpSpPr>
        <p:sp>
          <p:nvSpPr>
            <p:cNvPr id="1888" name="Google Shape;1888;p11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9" name="Google Shape;1889;p11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Karta planiranja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90" name="Google Shape;1890;p11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1891" name="Google Shape;1891;p1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92" name="Google Shape;1892;p1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93" name="Google Shape;1893;p11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894" name="Google Shape;1894;p11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grpSp>
        <p:nvGrpSpPr>
          <p:cNvPr id="1895" name="Google Shape;1895;p11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1896" name="Google Shape;1896;p1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97" name="Google Shape;1897;p1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98" name="Google Shape;1898;p11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1899" name="Google Shape;1899;p1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0" name="Google Shape;1900;p1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01" name="Google Shape;1901;p11"/>
          <p:cNvGrpSpPr/>
          <p:nvPr/>
        </p:nvGrpSpPr>
        <p:grpSpPr>
          <a:xfrm>
            <a:off x="1035662" y="3968941"/>
            <a:ext cx="838753" cy="210061"/>
            <a:chOff x="0" y="-19050"/>
            <a:chExt cx="883624" cy="221299"/>
          </a:xfrm>
        </p:grpSpPr>
        <p:sp>
          <p:nvSpPr>
            <p:cNvPr id="1902" name="Google Shape;1902;p11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3" name="Google Shape;1903;p11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Karta planiranja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04" name="Google Shape;1904;p11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1905" name="Google Shape;1905;p1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6" name="Google Shape;1906;p1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07" name="Google Shape;1907;p11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908" name="Google Shape;1908;p11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grpSp>
        <p:nvGrpSpPr>
          <p:cNvPr id="1909" name="Google Shape;1909;p11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1910" name="Google Shape;1910;p1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1" name="Google Shape;1911;p1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12" name="Google Shape;1912;p11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1913" name="Google Shape;1913;p1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4" name="Google Shape;1914;p1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15" name="Google Shape;1915;p11"/>
          <p:cNvGrpSpPr/>
          <p:nvPr/>
        </p:nvGrpSpPr>
        <p:grpSpPr>
          <a:xfrm>
            <a:off x="5683862" y="3968941"/>
            <a:ext cx="838753" cy="210061"/>
            <a:chOff x="0" y="-19050"/>
            <a:chExt cx="883624" cy="221299"/>
          </a:xfrm>
        </p:grpSpPr>
        <p:sp>
          <p:nvSpPr>
            <p:cNvPr id="1916" name="Google Shape;1916;p11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7" name="Google Shape;1917;p11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Karta planiranja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18" name="Google Shape;1918;p11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1919" name="Google Shape;1919;p1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0" name="Google Shape;1920;p1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21" name="Google Shape;1921;p11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922" name="Google Shape;1922;p11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grpSp>
        <p:nvGrpSpPr>
          <p:cNvPr id="1923" name="Google Shape;1923;p11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1924" name="Google Shape;1924;p1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5" name="Google Shape;1925;p1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26" name="Google Shape;1926;p11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1927" name="Google Shape;1927;p1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8" name="Google Shape;1928;p1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29" name="Google Shape;1929;p11"/>
          <p:cNvGrpSpPr/>
          <p:nvPr/>
        </p:nvGrpSpPr>
        <p:grpSpPr>
          <a:xfrm>
            <a:off x="3359762" y="789466"/>
            <a:ext cx="838753" cy="210061"/>
            <a:chOff x="0" y="-19050"/>
            <a:chExt cx="883624" cy="221299"/>
          </a:xfrm>
        </p:grpSpPr>
        <p:sp>
          <p:nvSpPr>
            <p:cNvPr id="1930" name="Google Shape;1930;p11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1" name="Google Shape;1931;p11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Karta planiranja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32" name="Google Shape;1932;p11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1933" name="Google Shape;1933;p1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4" name="Google Shape;1934;p1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35" name="Google Shape;1935;p11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936" name="Google Shape;1936;p11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grpSp>
        <p:nvGrpSpPr>
          <p:cNvPr id="1937" name="Google Shape;1937;p11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1938" name="Google Shape;1938;p1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9" name="Google Shape;1939;p1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40" name="Google Shape;1940;p11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1941" name="Google Shape;1941;p1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2" name="Google Shape;1942;p1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43" name="Google Shape;1943;p11"/>
          <p:cNvGrpSpPr/>
          <p:nvPr/>
        </p:nvGrpSpPr>
        <p:grpSpPr>
          <a:xfrm>
            <a:off x="5683862" y="789466"/>
            <a:ext cx="838753" cy="210061"/>
            <a:chOff x="0" y="-19050"/>
            <a:chExt cx="883624" cy="221299"/>
          </a:xfrm>
        </p:grpSpPr>
        <p:sp>
          <p:nvSpPr>
            <p:cNvPr id="1944" name="Google Shape;1944;p11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5" name="Google Shape;1945;p11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Karta planiranja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46" name="Google Shape;1946;p11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1947" name="Google Shape;1947;p1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8" name="Google Shape;1948;p1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49" name="Google Shape;1949;p11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950" name="Google Shape;1950;p11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grpSp>
        <p:nvGrpSpPr>
          <p:cNvPr id="1951" name="Google Shape;1951;p11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1952" name="Google Shape;1952;p1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3" name="Google Shape;1953;p1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54" name="Google Shape;1954;p11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1955" name="Google Shape;1955;p1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6" name="Google Shape;1956;p1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57" name="Google Shape;1957;p11"/>
          <p:cNvGrpSpPr/>
          <p:nvPr/>
        </p:nvGrpSpPr>
        <p:grpSpPr>
          <a:xfrm>
            <a:off x="5683862" y="7315928"/>
            <a:ext cx="838753" cy="210061"/>
            <a:chOff x="0" y="-19050"/>
            <a:chExt cx="883624" cy="221299"/>
          </a:xfrm>
        </p:grpSpPr>
        <p:sp>
          <p:nvSpPr>
            <p:cNvPr id="1958" name="Google Shape;1958;p11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9" name="Google Shape;1959;p11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InclusiGardens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60" name="Google Shape;1960;p11"/>
          <p:cNvGrpSpPr/>
          <p:nvPr/>
        </p:nvGrpSpPr>
        <p:grpSpPr>
          <a:xfrm>
            <a:off x="5172011" y="9097332"/>
            <a:ext cx="1862806" cy="302134"/>
            <a:chOff x="0" y="0"/>
            <a:chExt cx="769314" cy="124777"/>
          </a:xfrm>
        </p:grpSpPr>
        <p:sp>
          <p:nvSpPr>
            <p:cNvPr id="1961" name="Google Shape;1961;p1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62" name="Google Shape;1962;p1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63" name="Google Shape;1963;p11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964" name="Google Shape;1964;p11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cxnSp>
        <p:nvCxnSpPr>
          <p:cNvPr id="1965" name="Google Shape;1965;p11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966" name="Google Shape;1966;p11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967" name="Google Shape;1967;p11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968" name="Google Shape;1968;p11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969" name="Google Shape;1969;p11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970" name="Google Shape;1970;p11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971" name="Google Shape;1971;p11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972" name="Google Shape;1972;p11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973" name="Google Shape;1973;p11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1974" name="Google Shape;1974;p1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5" name="Google Shape;1975;p1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76" name="Google Shape;1976;p11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1977" name="Google Shape;1977;p1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8" name="Google Shape;1978;p1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79" name="Google Shape;1979;p11"/>
          <p:cNvGrpSpPr/>
          <p:nvPr/>
        </p:nvGrpSpPr>
        <p:grpSpPr>
          <a:xfrm>
            <a:off x="1035662" y="789466"/>
            <a:ext cx="838753" cy="210061"/>
            <a:chOff x="0" y="-19050"/>
            <a:chExt cx="883624" cy="221299"/>
          </a:xfrm>
        </p:grpSpPr>
        <p:sp>
          <p:nvSpPr>
            <p:cNvPr id="1980" name="Google Shape;1980;p11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1" name="Google Shape;1981;p11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Karta planiranja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82" name="Google Shape;1982;p11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1983" name="Google Shape;1983;p1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4" name="Google Shape;1984;p1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85" name="Google Shape;1985;p11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986" name="Google Shape;1986;p11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grpSp>
        <p:nvGrpSpPr>
          <p:cNvPr id="1987" name="Google Shape;1987;p11"/>
          <p:cNvGrpSpPr/>
          <p:nvPr/>
        </p:nvGrpSpPr>
        <p:grpSpPr>
          <a:xfrm>
            <a:off x="3014299" y="1466129"/>
            <a:ext cx="1529677" cy="1529677"/>
            <a:chOff x="0" y="0"/>
            <a:chExt cx="812800" cy="812800"/>
          </a:xfrm>
        </p:grpSpPr>
        <p:sp>
          <p:nvSpPr>
            <p:cNvPr id="1988" name="Google Shape;1988;p11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575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9" name="Google Shape;1989;p11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4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90" name="Google Shape;1990;p11"/>
          <p:cNvGrpSpPr/>
          <p:nvPr/>
        </p:nvGrpSpPr>
        <p:grpSpPr>
          <a:xfrm>
            <a:off x="5355254" y="1466129"/>
            <a:ext cx="1529677" cy="1529677"/>
            <a:chOff x="0" y="0"/>
            <a:chExt cx="812800" cy="812800"/>
          </a:xfrm>
        </p:grpSpPr>
        <p:sp>
          <p:nvSpPr>
            <p:cNvPr id="1991" name="Google Shape;1991;p11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8B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2" name="Google Shape;1992;p11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93" name="Google Shape;1993;p11"/>
          <p:cNvGrpSpPr/>
          <p:nvPr/>
        </p:nvGrpSpPr>
        <p:grpSpPr>
          <a:xfrm>
            <a:off x="690377" y="1466129"/>
            <a:ext cx="1529677" cy="1529677"/>
            <a:chOff x="0" y="0"/>
            <a:chExt cx="812800" cy="812800"/>
          </a:xfrm>
        </p:grpSpPr>
        <p:sp>
          <p:nvSpPr>
            <p:cNvPr id="1994" name="Google Shape;1994;p11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575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5" name="Google Shape;1995;p11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3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96" name="Google Shape;1996;p11"/>
          <p:cNvGrpSpPr/>
          <p:nvPr/>
        </p:nvGrpSpPr>
        <p:grpSpPr>
          <a:xfrm>
            <a:off x="3014299" y="4702754"/>
            <a:ext cx="1529677" cy="1529677"/>
            <a:chOff x="0" y="0"/>
            <a:chExt cx="812800" cy="812800"/>
          </a:xfrm>
        </p:grpSpPr>
        <p:sp>
          <p:nvSpPr>
            <p:cNvPr id="1997" name="Google Shape;1997;p11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8B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8" name="Google Shape;1998;p11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3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99" name="Google Shape;1999;p11"/>
          <p:cNvGrpSpPr/>
          <p:nvPr/>
        </p:nvGrpSpPr>
        <p:grpSpPr>
          <a:xfrm>
            <a:off x="690199" y="4702754"/>
            <a:ext cx="1529677" cy="1529677"/>
            <a:chOff x="0" y="0"/>
            <a:chExt cx="812800" cy="812800"/>
          </a:xfrm>
        </p:grpSpPr>
        <p:sp>
          <p:nvSpPr>
            <p:cNvPr id="2000" name="Google Shape;2000;p11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8B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1" name="Google Shape;2001;p11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02" name="Google Shape;2002;p11"/>
          <p:cNvGrpSpPr/>
          <p:nvPr/>
        </p:nvGrpSpPr>
        <p:grpSpPr>
          <a:xfrm>
            <a:off x="5355254" y="4702754"/>
            <a:ext cx="1529677" cy="1529677"/>
            <a:chOff x="0" y="0"/>
            <a:chExt cx="812800" cy="812800"/>
          </a:xfrm>
        </p:grpSpPr>
        <p:sp>
          <p:nvSpPr>
            <p:cNvPr id="2003" name="Google Shape;2003;p11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8B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4" name="Google Shape;2004;p11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4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05" name="Google Shape;2005;p11"/>
          <p:cNvGrpSpPr/>
          <p:nvPr/>
        </p:nvGrpSpPr>
        <p:grpSpPr>
          <a:xfrm>
            <a:off x="2750437" y="8686027"/>
            <a:ext cx="2057400" cy="1266091"/>
            <a:chOff x="0" y="0"/>
            <a:chExt cx="2743200" cy="1688122"/>
          </a:xfrm>
        </p:grpSpPr>
        <p:grpSp>
          <p:nvGrpSpPr>
            <p:cNvPr id="2006" name="Google Shape;2006;p11"/>
            <p:cNvGrpSpPr/>
            <p:nvPr/>
          </p:nvGrpSpPr>
          <p:grpSpPr>
            <a:xfrm>
              <a:off x="0" y="0"/>
              <a:ext cx="2743200" cy="1688122"/>
              <a:chOff x="0" y="0"/>
              <a:chExt cx="2167467" cy="1333825"/>
            </a:xfrm>
          </p:grpSpPr>
          <p:sp>
            <p:nvSpPr>
              <p:cNvPr id="2007" name="Google Shape;2007;p11"/>
              <p:cNvSpPr/>
              <p:nvPr/>
            </p:nvSpPr>
            <p:spPr>
              <a:xfrm>
                <a:off x="0" y="0"/>
                <a:ext cx="2167467" cy="1333825"/>
              </a:xfrm>
              <a:custGeom>
                <a:rect b="b" l="l" r="r" t="t"/>
                <a:pathLst>
                  <a:path extrusionOk="0" h="1333825" w="2167467">
                    <a:moveTo>
                      <a:pt x="47363" y="0"/>
                    </a:moveTo>
                    <a:lnTo>
                      <a:pt x="2120104" y="0"/>
                    </a:lnTo>
                    <a:cubicBezTo>
                      <a:pt x="2146262" y="0"/>
                      <a:pt x="2167467" y="21205"/>
                      <a:pt x="2167467" y="47363"/>
                    </a:cubicBezTo>
                    <a:lnTo>
                      <a:pt x="2167467" y="1286462"/>
                    </a:lnTo>
                    <a:cubicBezTo>
                      <a:pt x="2167467" y="1299023"/>
                      <a:pt x="2162477" y="1311070"/>
                      <a:pt x="2153595" y="1319952"/>
                    </a:cubicBezTo>
                    <a:cubicBezTo>
                      <a:pt x="2144712" y="1328835"/>
                      <a:pt x="2132665" y="1333825"/>
                      <a:pt x="2120104" y="1333825"/>
                    </a:cubicBezTo>
                    <a:lnTo>
                      <a:pt x="47363" y="1333825"/>
                    </a:lnTo>
                    <a:cubicBezTo>
                      <a:pt x="34802" y="1333825"/>
                      <a:pt x="22755" y="1328835"/>
                      <a:pt x="13872" y="1319952"/>
                    </a:cubicBezTo>
                    <a:cubicBezTo>
                      <a:pt x="4990" y="1311070"/>
                      <a:pt x="0" y="1299023"/>
                      <a:pt x="0" y="1286462"/>
                    </a:cubicBezTo>
                    <a:lnTo>
                      <a:pt x="0" y="47363"/>
                    </a:lnTo>
                    <a:cubicBezTo>
                      <a:pt x="0" y="21205"/>
                      <a:pt x="21205" y="0"/>
                      <a:pt x="47363" y="0"/>
                    </a:cubicBezTo>
                    <a:close/>
                  </a:path>
                </a:pathLst>
              </a:custGeom>
              <a:noFill/>
              <a:ln cap="sq" cmpd="sng" w="9525">
                <a:solidFill>
                  <a:srgbClr val="052C4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08" name="Google Shape;2008;p11"/>
              <p:cNvSpPr txBox="1"/>
              <p:nvPr/>
            </p:nvSpPr>
            <p:spPr>
              <a:xfrm>
                <a:off x="0" y="0"/>
                <a:ext cx="2167467" cy="13338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37666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009" name="Google Shape;2009;p11"/>
            <p:cNvGrpSpPr/>
            <p:nvPr/>
          </p:nvGrpSpPr>
          <p:grpSpPr>
            <a:xfrm>
              <a:off x="59531" y="64853"/>
              <a:ext cx="2624137" cy="1563737"/>
              <a:chOff x="0" y="0"/>
              <a:chExt cx="2073393" cy="1235545"/>
            </a:xfrm>
          </p:grpSpPr>
          <p:sp>
            <p:nvSpPr>
              <p:cNvPr id="2010" name="Google Shape;2010;p11"/>
              <p:cNvSpPr/>
              <p:nvPr/>
            </p:nvSpPr>
            <p:spPr>
              <a:xfrm>
                <a:off x="0" y="0"/>
                <a:ext cx="2073393" cy="1235545"/>
              </a:xfrm>
              <a:custGeom>
                <a:rect b="b" l="l" r="r" t="t"/>
                <a:pathLst>
                  <a:path extrusionOk="0" h="1235545" w="2073393">
                    <a:moveTo>
                      <a:pt x="36130" y="0"/>
                    </a:moveTo>
                    <a:lnTo>
                      <a:pt x="2037262" y="0"/>
                    </a:lnTo>
                    <a:cubicBezTo>
                      <a:pt x="2057216" y="0"/>
                      <a:pt x="2073393" y="16176"/>
                      <a:pt x="2073393" y="36130"/>
                    </a:cubicBezTo>
                    <a:lnTo>
                      <a:pt x="2073393" y="1199415"/>
                    </a:lnTo>
                    <a:cubicBezTo>
                      <a:pt x="2073393" y="1219369"/>
                      <a:pt x="2057216" y="1235545"/>
                      <a:pt x="2037262" y="1235545"/>
                    </a:cubicBezTo>
                    <a:lnTo>
                      <a:pt x="36130" y="1235545"/>
                    </a:lnTo>
                    <a:cubicBezTo>
                      <a:pt x="16176" y="1235545"/>
                      <a:pt x="0" y="1219369"/>
                      <a:pt x="0" y="1199415"/>
                    </a:cubicBezTo>
                    <a:lnTo>
                      <a:pt x="0" y="36130"/>
                    </a:lnTo>
                    <a:cubicBezTo>
                      <a:pt x="0" y="16176"/>
                      <a:pt x="16176" y="0"/>
                      <a:pt x="36130" y="0"/>
                    </a:cubicBezTo>
                    <a:close/>
                  </a:path>
                </a:pathLst>
              </a:custGeom>
              <a:noFill/>
              <a:ln cap="sq" cmpd="sng" w="9525">
                <a:solidFill>
                  <a:srgbClr val="052C4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11" name="Google Shape;2011;p11"/>
              <p:cNvSpPr txBox="1"/>
              <p:nvPr/>
            </p:nvSpPr>
            <p:spPr>
              <a:xfrm>
                <a:off x="0" y="0"/>
                <a:ext cx="2073393" cy="12355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37666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012" name="Google Shape;2012;p11"/>
            <p:cNvGrpSpPr/>
            <p:nvPr/>
          </p:nvGrpSpPr>
          <p:grpSpPr>
            <a:xfrm>
              <a:off x="129965" y="497888"/>
              <a:ext cx="2483742" cy="1060486"/>
              <a:chOff x="0" y="0"/>
              <a:chExt cx="769314" cy="328475"/>
            </a:xfrm>
          </p:grpSpPr>
          <p:sp>
            <p:nvSpPr>
              <p:cNvPr id="2013" name="Google Shape;2013;p11"/>
              <p:cNvSpPr/>
              <p:nvPr/>
            </p:nvSpPr>
            <p:spPr>
              <a:xfrm>
                <a:off x="0" y="0"/>
                <a:ext cx="769314" cy="328475"/>
              </a:xfrm>
              <a:custGeom>
                <a:rect b="b" l="l" r="r" t="t"/>
                <a:pathLst>
                  <a:path extrusionOk="0" h="328475" w="769314">
                    <a:moveTo>
                      <a:pt x="65035" y="0"/>
                    </a:moveTo>
                    <a:lnTo>
                      <a:pt x="704279" y="0"/>
                    </a:lnTo>
                    <a:cubicBezTo>
                      <a:pt x="740197" y="0"/>
                      <a:pt x="769314" y="29117"/>
                      <a:pt x="769314" y="65035"/>
                    </a:cubicBezTo>
                    <a:lnTo>
                      <a:pt x="769314" y="263440"/>
                    </a:lnTo>
                    <a:cubicBezTo>
                      <a:pt x="769314" y="280688"/>
                      <a:pt x="762462" y="297230"/>
                      <a:pt x="750266" y="309427"/>
                    </a:cubicBezTo>
                    <a:cubicBezTo>
                      <a:pt x="738069" y="321623"/>
                      <a:pt x="721527" y="328475"/>
                      <a:pt x="704279" y="328475"/>
                    </a:cubicBezTo>
                    <a:lnTo>
                      <a:pt x="65035" y="328475"/>
                    </a:lnTo>
                    <a:cubicBezTo>
                      <a:pt x="47786" y="328475"/>
                      <a:pt x="31245" y="321623"/>
                      <a:pt x="19048" y="309427"/>
                    </a:cubicBezTo>
                    <a:cubicBezTo>
                      <a:pt x="6852" y="297230"/>
                      <a:pt x="0" y="280688"/>
                      <a:pt x="0" y="263440"/>
                    </a:cubicBezTo>
                    <a:lnTo>
                      <a:pt x="0" y="65035"/>
                    </a:lnTo>
                    <a:cubicBezTo>
                      <a:pt x="0" y="47786"/>
                      <a:pt x="6852" y="31245"/>
                      <a:pt x="19048" y="19048"/>
                    </a:cubicBezTo>
                    <a:cubicBezTo>
                      <a:pt x="31245" y="6852"/>
                      <a:pt x="47786" y="0"/>
                      <a:pt x="65035" y="0"/>
                    </a:cubicBezTo>
                    <a:close/>
                  </a:path>
                </a:pathLst>
              </a:custGeom>
              <a:solidFill>
                <a:srgbClr val="E2A9F1"/>
              </a:solidFill>
              <a:ln cap="sq" cmpd="sng" w="9525">
                <a:solidFill>
                  <a:srgbClr val="E2A9F1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14" name="Google Shape;2014;p11"/>
              <p:cNvSpPr txBox="1"/>
              <p:nvPr/>
            </p:nvSpPr>
            <p:spPr>
              <a:xfrm>
                <a:off x="0" y="66675"/>
                <a:ext cx="769314" cy="26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170111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015" name="Google Shape;2015;p11"/>
            <p:cNvSpPr/>
            <p:nvPr/>
          </p:nvSpPr>
          <p:spPr>
            <a:xfrm rot="5400000">
              <a:off x="112679" y="166340"/>
              <a:ext cx="697668" cy="663095"/>
            </a:xfrm>
            <a:custGeom>
              <a:rect b="b" l="l" r="r" t="t"/>
              <a:pathLst>
                <a:path extrusionOk="0" h="663095" w="697668">
                  <a:moveTo>
                    <a:pt x="0" y="0"/>
                  </a:moveTo>
                  <a:lnTo>
                    <a:pt x="697668" y="0"/>
                  </a:lnTo>
                  <a:lnTo>
                    <a:pt x="697668" y="663095"/>
                  </a:lnTo>
                  <a:lnTo>
                    <a:pt x="0" y="663095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-96599" r="0" t="-4716"/>
              </a:stretch>
            </a:blipFill>
            <a:ln>
              <a:noFill/>
            </a:ln>
          </p:spPr>
        </p:sp>
        <p:sp>
          <p:nvSpPr>
            <p:cNvPr id="2016" name="Google Shape;2016;p11"/>
            <p:cNvSpPr/>
            <p:nvPr/>
          </p:nvSpPr>
          <p:spPr>
            <a:xfrm flipH="1" rot="-5400000">
              <a:off x="1933326" y="166340"/>
              <a:ext cx="697668" cy="663095"/>
            </a:xfrm>
            <a:custGeom>
              <a:rect b="b" l="l" r="r" t="t"/>
              <a:pathLst>
                <a:path extrusionOk="0" h="663095" w="697668">
                  <a:moveTo>
                    <a:pt x="0" y="663095"/>
                  </a:moveTo>
                  <a:lnTo>
                    <a:pt x="697668" y="663095"/>
                  </a:lnTo>
                  <a:lnTo>
                    <a:pt x="697668" y="0"/>
                  </a:lnTo>
                  <a:lnTo>
                    <a:pt x="0" y="0"/>
                  </a:lnTo>
                  <a:lnTo>
                    <a:pt x="0" y="663095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-96599" r="0" t="-4716"/>
              </a:stretch>
            </a:blipFill>
            <a:ln>
              <a:noFill/>
            </a:ln>
          </p:spPr>
        </p:sp>
        <p:sp>
          <p:nvSpPr>
            <p:cNvPr id="2017" name="Google Shape;2017;p11"/>
            <p:cNvSpPr txBox="1"/>
            <p:nvPr/>
          </p:nvSpPr>
          <p:spPr>
            <a:xfrm>
              <a:off x="139700" y="928224"/>
              <a:ext cx="2470200" cy="385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00053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79"/>
                <a:buFont typeface="Arial"/>
                <a:buNone/>
              </a:pPr>
              <a:r>
                <a:rPr b="1" i="0" lang="en-US" sz="1879" u="none" cap="none" strike="noStrike">
                  <a:solidFill>
                    <a:schemeClr val="dk1"/>
                  </a:solidFill>
                  <a:latin typeface="Maitree"/>
                  <a:ea typeface="Maitree"/>
                  <a:cs typeface="Maitree"/>
                  <a:sym typeface="Maitree"/>
                </a:rPr>
                <a:t>Resurs</a:t>
              </a:r>
              <a:r>
                <a:rPr b="1" i="0" lang="en-US" sz="1879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 #4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8" name="Google Shape;2018;p11"/>
            <p:cNvSpPr/>
            <p:nvPr/>
          </p:nvSpPr>
          <p:spPr>
            <a:xfrm>
              <a:off x="851091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4" y="0"/>
                  </a:lnTo>
                  <a:lnTo>
                    <a:pt x="199484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2019" name="Google Shape;2019;p11"/>
            <p:cNvSpPr/>
            <p:nvPr/>
          </p:nvSpPr>
          <p:spPr>
            <a:xfrm>
              <a:off x="1692625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4" y="0"/>
                  </a:lnTo>
                  <a:lnTo>
                    <a:pt x="199484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2020" name="Google Shape;2020;p11"/>
            <p:cNvSpPr/>
            <p:nvPr/>
          </p:nvSpPr>
          <p:spPr>
            <a:xfrm>
              <a:off x="1271586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3" y="0"/>
                  </a:lnTo>
                  <a:lnTo>
                    <a:pt x="199483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</p:grpSp>
      <p:grpSp>
        <p:nvGrpSpPr>
          <p:cNvPr id="2021" name="Google Shape;2021;p11"/>
          <p:cNvGrpSpPr/>
          <p:nvPr/>
        </p:nvGrpSpPr>
        <p:grpSpPr>
          <a:xfrm>
            <a:off x="2750437" y="7104097"/>
            <a:ext cx="2057400" cy="1266091"/>
            <a:chOff x="0" y="0"/>
            <a:chExt cx="2743200" cy="1688122"/>
          </a:xfrm>
        </p:grpSpPr>
        <p:grpSp>
          <p:nvGrpSpPr>
            <p:cNvPr id="2022" name="Google Shape;2022;p11"/>
            <p:cNvGrpSpPr/>
            <p:nvPr/>
          </p:nvGrpSpPr>
          <p:grpSpPr>
            <a:xfrm>
              <a:off x="0" y="0"/>
              <a:ext cx="2743200" cy="1688122"/>
              <a:chOff x="0" y="0"/>
              <a:chExt cx="2167467" cy="1333825"/>
            </a:xfrm>
          </p:grpSpPr>
          <p:sp>
            <p:nvSpPr>
              <p:cNvPr id="2023" name="Google Shape;2023;p11"/>
              <p:cNvSpPr/>
              <p:nvPr/>
            </p:nvSpPr>
            <p:spPr>
              <a:xfrm>
                <a:off x="0" y="0"/>
                <a:ext cx="2167467" cy="1333825"/>
              </a:xfrm>
              <a:custGeom>
                <a:rect b="b" l="l" r="r" t="t"/>
                <a:pathLst>
                  <a:path extrusionOk="0" h="1333825" w="2167467">
                    <a:moveTo>
                      <a:pt x="47363" y="0"/>
                    </a:moveTo>
                    <a:lnTo>
                      <a:pt x="2120104" y="0"/>
                    </a:lnTo>
                    <a:cubicBezTo>
                      <a:pt x="2146262" y="0"/>
                      <a:pt x="2167467" y="21205"/>
                      <a:pt x="2167467" y="47363"/>
                    </a:cubicBezTo>
                    <a:lnTo>
                      <a:pt x="2167467" y="1286462"/>
                    </a:lnTo>
                    <a:cubicBezTo>
                      <a:pt x="2167467" y="1299023"/>
                      <a:pt x="2162477" y="1311070"/>
                      <a:pt x="2153595" y="1319952"/>
                    </a:cubicBezTo>
                    <a:cubicBezTo>
                      <a:pt x="2144712" y="1328835"/>
                      <a:pt x="2132665" y="1333825"/>
                      <a:pt x="2120104" y="1333825"/>
                    </a:cubicBezTo>
                    <a:lnTo>
                      <a:pt x="47363" y="1333825"/>
                    </a:lnTo>
                    <a:cubicBezTo>
                      <a:pt x="34802" y="1333825"/>
                      <a:pt x="22755" y="1328835"/>
                      <a:pt x="13872" y="1319952"/>
                    </a:cubicBezTo>
                    <a:cubicBezTo>
                      <a:pt x="4990" y="1311070"/>
                      <a:pt x="0" y="1299023"/>
                      <a:pt x="0" y="1286462"/>
                    </a:cubicBezTo>
                    <a:lnTo>
                      <a:pt x="0" y="47363"/>
                    </a:lnTo>
                    <a:cubicBezTo>
                      <a:pt x="0" y="21205"/>
                      <a:pt x="21205" y="0"/>
                      <a:pt x="47363" y="0"/>
                    </a:cubicBezTo>
                    <a:close/>
                  </a:path>
                </a:pathLst>
              </a:custGeom>
              <a:noFill/>
              <a:ln cap="sq" cmpd="sng" w="9525">
                <a:solidFill>
                  <a:srgbClr val="052C4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24" name="Google Shape;2024;p11"/>
              <p:cNvSpPr txBox="1"/>
              <p:nvPr/>
            </p:nvSpPr>
            <p:spPr>
              <a:xfrm>
                <a:off x="0" y="0"/>
                <a:ext cx="2167467" cy="13338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37666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025" name="Google Shape;2025;p11"/>
            <p:cNvGrpSpPr/>
            <p:nvPr/>
          </p:nvGrpSpPr>
          <p:grpSpPr>
            <a:xfrm>
              <a:off x="59531" y="64853"/>
              <a:ext cx="2624137" cy="1563737"/>
              <a:chOff x="0" y="0"/>
              <a:chExt cx="2073393" cy="1235545"/>
            </a:xfrm>
          </p:grpSpPr>
          <p:sp>
            <p:nvSpPr>
              <p:cNvPr id="2026" name="Google Shape;2026;p11"/>
              <p:cNvSpPr/>
              <p:nvPr/>
            </p:nvSpPr>
            <p:spPr>
              <a:xfrm>
                <a:off x="0" y="0"/>
                <a:ext cx="2073393" cy="1235545"/>
              </a:xfrm>
              <a:custGeom>
                <a:rect b="b" l="l" r="r" t="t"/>
                <a:pathLst>
                  <a:path extrusionOk="0" h="1235545" w="2073393">
                    <a:moveTo>
                      <a:pt x="36130" y="0"/>
                    </a:moveTo>
                    <a:lnTo>
                      <a:pt x="2037262" y="0"/>
                    </a:lnTo>
                    <a:cubicBezTo>
                      <a:pt x="2057216" y="0"/>
                      <a:pt x="2073393" y="16176"/>
                      <a:pt x="2073393" y="36130"/>
                    </a:cubicBezTo>
                    <a:lnTo>
                      <a:pt x="2073393" y="1199415"/>
                    </a:lnTo>
                    <a:cubicBezTo>
                      <a:pt x="2073393" y="1219369"/>
                      <a:pt x="2057216" y="1235545"/>
                      <a:pt x="2037262" y="1235545"/>
                    </a:cubicBezTo>
                    <a:lnTo>
                      <a:pt x="36130" y="1235545"/>
                    </a:lnTo>
                    <a:cubicBezTo>
                      <a:pt x="16176" y="1235545"/>
                      <a:pt x="0" y="1219369"/>
                      <a:pt x="0" y="1199415"/>
                    </a:cubicBezTo>
                    <a:lnTo>
                      <a:pt x="0" y="36130"/>
                    </a:lnTo>
                    <a:cubicBezTo>
                      <a:pt x="0" y="16176"/>
                      <a:pt x="16176" y="0"/>
                      <a:pt x="36130" y="0"/>
                    </a:cubicBezTo>
                    <a:close/>
                  </a:path>
                </a:pathLst>
              </a:custGeom>
              <a:noFill/>
              <a:ln cap="sq" cmpd="sng" w="9525">
                <a:solidFill>
                  <a:srgbClr val="052C4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27" name="Google Shape;2027;p11"/>
              <p:cNvSpPr txBox="1"/>
              <p:nvPr/>
            </p:nvSpPr>
            <p:spPr>
              <a:xfrm>
                <a:off x="0" y="0"/>
                <a:ext cx="2073393" cy="12355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37666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028" name="Google Shape;2028;p11"/>
            <p:cNvGrpSpPr/>
            <p:nvPr/>
          </p:nvGrpSpPr>
          <p:grpSpPr>
            <a:xfrm>
              <a:off x="129965" y="497888"/>
              <a:ext cx="2483742" cy="1060486"/>
              <a:chOff x="0" y="0"/>
              <a:chExt cx="769314" cy="328475"/>
            </a:xfrm>
          </p:grpSpPr>
          <p:sp>
            <p:nvSpPr>
              <p:cNvPr id="2029" name="Google Shape;2029;p11"/>
              <p:cNvSpPr/>
              <p:nvPr/>
            </p:nvSpPr>
            <p:spPr>
              <a:xfrm>
                <a:off x="0" y="0"/>
                <a:ext cx="769314" cy="328475"/>
              </a:xfrm>
              <a:custGeom>
                <a:rect b="b" l="l" r="r" t="t"/>
                <a:pathLst>
                  <a:path extrusionOk="0" h="328475" w="769314">
                    <a:moveTo>
                      <a:pt x="65035" y="0"/>
                    </a:moveTo>
                    <a:lnTo>
                      <a:pt x="704279" y="0"/>
                    </a:lnTo>
                    <a:cubicBezTo>
                      <a:pt x="740197" y="0"/>
                      <a:pt x="769314" y="29117"/>
                      <a:pt x="769314" y="65035"/>
                    </a:cubicBezTo>
                    <a:lnTo>
                      <a:pt x="769314" y="263440"/>
                    </a:lnTo>
                    <a:cubicBezTo>
                      <a:pt x="769314" y="280688"/>
                      <a:pt x="762462" y="297230"/>
                      <a:pt x="750266" y="309427"/>
                    </a:cubicBezTo>
                    <a:cubicBezTo>
                      <a:pt x="738069" y="321623"/>
                      <a:pt x="721527" y="328475"/>
                      <a:pt x="704279" y="328475"/>
                    </a:cubicBezTo>
                    <a:lnTo>
                      <a:pt x="65035" y="328475"/>
                    </a:lnTo>
                    <a:cubicBezTo>
                      <a:pt x="47786" y="328475"/>
                      <a:pt x="31245" y="321623"/>
                      <a:pt x="19048" y="309427"/>
                    </a:cubicBezTo>
                    <a:cubicBezTo>
                      <a:pt x="6852" y="297230"/>
                      <a:pt x="0" y="280688"/>
                      <a:pt x="0" y="263440"/>
                    </a:cubicBezTo>
                    <a:lnTo>
                      <a:pt x="0" y="65035"/>
                    </a:lnTo>
                    <a:cubicBezTo>
                      <a:pt x="0" y="47786"/>
                      <a:pt x="6852" y="31245"/>
                      <a:pt x="19048" y="19048"/>
                    </a:cubicBezTo>
                    <a:cubicBezTo>
                      <a:pt x="31245" y="6852"/>
                      <a:pt x="47786" y="0"/>
                      <a:pt x="65035" y="0"/>
                    </a:cubicBezTo>
                    <a:close/>
                  </a:path>
                </a:pathLst>
              </a:custGeom>
              <a:solidFill>
                <a:srgbClr val="E2A9F1"/>
              </a:solidFill>
              <a:ln cap="sq" cmpd="sng" w="9525">
                <a:solidFill>
                  <a:srgbClr val="E2A9F1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30" name="Google Shape;2030;p11"/>
              <p:cNvSpPr txBox="1"/>
              <p:nvPr/>
            </p:nvSpPr>
            <p:spPr>
              <a:xfrm>
                <a:off x="0" y="66675"/>
                <a:ext cx="769314" cy="26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170111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031" name="Google Shape;2031;p11"/>
            <p:cNvSpPr/>
            <p:nvPr/>
          </p:nvSpPr>
          <p:spPr>
            <a:xfrm rot="5400000">
              <a:off x="112679" y="166340"/>
              <a:ext cx="697668" cy="663095"/>
            </a:xfrm>
            <a:custGeom>
              <a:rect b="b" l="l" r="r" t="t"/>
              <a:pathLst>
                <a:path extrusionOk="0" h="663095" w="697668">
                  <a:moveTo>
                    <a:pt x="0" y="0"/>
                  </a:moveTo>
                  <a:lnTo>
                    <a:pt x="697668" y="0"/>
                  </a:lnTo>
                  <a:lnTo>
                    <a:pt x="697668" y="663095"/>
                  </a:lnTo>
                  <a:lnTo>
                    <a:pt x="0" y="663095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-96599" r="0" t="-4716"/>
              </a:stretch>
            </a:blipFill>
            <a:ln>
              <a:noFill/>
            </a:ln>
          </p:spPr>
        </p:sp>
        <p:sp>
          <p:nvSpPr>
            <p:cNvPr id="2032" name="Google Shape;2032;p11"/>
            <p:cNvSpPr/>
            <p:nvPr/>
          </p:nvSpPr>
          <p:spPr>
            <a:xfrm flipH="1" rot="-5400000">
              <a:off x="1933326" y="166340"/>
              <a:ext cx="697668" cy="663095"/>
            </a:xfrm>
            <a:custGeom>
              <a:rect b="b" l="l" r="r" t="t"/>
              <a:pathLst>
                <a:path extrusionOk="0" h="663095" w="697668">
                  <a:moveTo>
                    <a:pt x="0" y="663095"/>
                  </a:moveTo>
                  <a:lnTo>
                    <a:pt x="697668" y="663095"/>
                  </a:lnTo>
                  <a:lnTo>
                    <a:pt x="697668" y="0"/>
                  </a:lnTo>
                  <a:lnTo>
                    <a:pt x="0" y="0"/>
                  </a:lnTo>
                  <a:lnTo>
                    <a:pt x="0" y="663095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-96599" r="0" t="-4716"/>
              </a:stretch>
            </a:blipFill>
            <a:ln>
              <a:noFill/>
            </a:ln>
          </p:spPr>
        </p:sp>
        <p:sp>
          <p:nvSpPr>
            <p:cNvPr id="2033" name="Google Shape;2033;p11"/>
            <p:cNvSpPr txBox="1"/>
            <p:nvPr/>
          </p:nvSpPr>
          <p:spPr>
            <a:xfrm>
              <a:off x="139700" y="928224"/>
              <a:ext cx="2470200" cy="385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00053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79"/>
                <a:buFont typeface="Arial"/>
                <a:buNone/>
              </a:pPr>
              <a:r>
                <a:rPr b="1" i="0" lang="en-US" sz="1879" u="none" cap="none" strike="noStrike">
                  <a:solidFill>
                    <a:schemeClr val="dk1"/>
                  </a:solidFill>
                  <a:latin typeface="Maitree"/>
                  <a:ea typeface="Maitree"/>
                  <a:cs typeface="Maitree"/>
                  <a:sym typeface="Maitree"/>
                </a:rPr>
                <a:t>Resurs</a:t>
              </a:r>
              <a:r>
                <a:rPr b="1" i="0" lang="en-US" sz="1879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 #3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4" name="Google Shape;2034;p11"/>
            <p:cNvSpPr/>
            <p:nvPr/>
          </p:nvSpPr>
          <p:spPr>
            <a:xfrm>
              <a:off x="851091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4" y="0"/>
                  </a:lnTo>
                  <a:lnTo>
                    <a:pt x="199484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2035" name="Google Shape;2035;p11"/>
            <p:cNvSpPr/>
            <p:nvPr/>
          </p:nvSpPr>
          <p:spPr>
            <a:xfrm>
              <a:off x="1692625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4" y="0"/>
                  </a:lnTo>
                  <a:lnTo>
                    <a:pt x="199484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2036" name="Google Shape;2036;p11"/>
            <p:cNvSpPr/>
            <p:nvPr/>
          </p:nvSpPr>
          <p:spPr>
            <a:xfrm>
              <a:off x="1271586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3" y="0"/>
                  </a:lnTo>
                  <a:lnTo>
                    <a:pt x="199483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</p:grpSp>
      <p:grpSp>
        <p:nvGrpSpPr>
          <p:cNvPr id="2037" name="Google Shape;2037;p11"/>
          <p:cNvGrpSpPr/>
          <p:nvPr/>
        </p:nvGrpSpPr>
        <p:grpSpPr>
          <a:xfrm>
            <a:off x="426337" y="8686027"/>
            <a:ext cx="2057400" cy="1266091"/>
            <a:chOff x="0" y="0"/>
            <a:chExt cx="2743200" cy="1688122"/>
          </a:xfrm>
        </p:grpSpPr>
        <p:grpSp>
          <p:nvGrpSpPr>
            <p:cNvPr id="2038" name="Google Shape;2038;p11"/>
            <p:cNvGrpSpPr/>
            <p:nvPr/>
          </p:nvGrpSpPr>
          <p:grpSpPr>
            <a:xfrm>
              <a:off x="0" y="0"/>
              <a:ext cx="2743200" cy="1688122"/>
              <a:chOff x="0" y="0"/>
              <a:chExt cx="2167467" cy="1333825"/>
            </a:xfrm>
          </p:grpSpPr>
          <p:sp>
            <p:nvSpPr>
              <p:cNvPr id="2039" name="Google Shape;2039;p11"/>
              <p:cNvSpPr/>
              <p:nvPr/>
            </p:nvSpPr>
            <p:spPr>
              <a:xfrm>
                <a:off x="0" y="0"/>
                <a:ext cx="2167467" cy="1333825"/>
              </a:xfrm>
              <a:custGeom>
                <a:rect b="b" l="l" r="r" t="t"/>
                <a:pathLst>
                  <a:path extrusionOk="0" h="1333825" w="2167467">
                    <a:moveTo>
                      <a:pt x="47363" y="0"/>
                    </a:moveTo>
                    <a:lnTo>
                      <a:pt x="2120104" y="0"/>
                    </a:lnTo>
                    <a:cubicBezTo>
                      <a:pt x="2146262" y="0"/>
                      <a:pt x="2167467" y="21205"/>
                      <a:pt x="2167467" y="47363"/>
                    </a:cubicBezTo>
                    <a:lnTo>
                      <a:pt x="2167467" y="1286462"/>
                    </a:lnTo>
                    <a:cubicBezTo>
                      <a:pt x="2167467" y="1299023"/>
                      <a:pt x="2162477" y="1311070"/>
                      <a:pt x="2153595" y="1319952"/>
                    </a:cubicBezTo>
                    <a:cubicBezTo>
                      <a:pt x="2144712" y="1328835"/>
                      <a:pt x="2132665" y="1333825"/>
                      <a:pt x="2120104" y="1333825"/>
                    </a:cubicBezTo>
                    <a:lnTo>
                      <a:pt x="47363" y="1333825"/>
                    </a:lnTo>
                    <a:cubicBezTo>
                      <a:pt x="34802" y="1333825"/>
                      <a:pt x="22755" y="1328835"/>
                      <a:pt x="13872" y="1319952"/>
                    </a:cubicBezTo>
                    <a:cubicBezTo>
                      <a:pt x="4990" y="1311070"/>
                      <a:pt x="0" y="1299023"/>
                      <a:pt x="0" y="1286462"/>
                    </a:cubicBezTo>
                    <a:lnTo>
                      <a:pt x="0" y="47363"/>
                    </a:lnTo>
                    <a:cubicBezTo>
                      <a:pt x="0" y="21205"/>
                      <a:pt x="21205" y="0"/>
                      <a:pt x="47363" y="0"/>
                    </a:cubicBezTo>
                    <a:close/>
                  </a:path>
                </a:pathLst>
              </a:custGeom>
              <a:noFill/>
              <a:ln cap="sq" cmpd="sng" w="9525">
                <a:solidFill>
                  <a:srgbClr val="052C4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40" name="Google Shape;2040;p11"/>
              <p:cNvSpPr txBox="1"/>
              <p:nvPr/>
            </p:nvSpPr>
            <p:spPr>
              <a:xfrm>
                <a:off x="0" y="0"/>
                <a:ext cx="2167467" cy="13338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37666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041" name="Google Shape;2041;p11"/>
            <p:cNvGrpSpPr/>
            <p:nvPr/>
          </p:nvGrpSpPr>
          <p:grpSpPr>
            <a:xfrm>
              <a:off x="59531" y="64853"/>
              <a:ext cx="2624137" cy="1563737"/>
              <a:chOff x="0" y="0"/>
              <a:chExt cx="2073393" cy="1235545"/>
            </a:xfrm>
          </p:grpSpPr>
          <p:sp>
            <p:nvSpPr>
              <p:cNvPr id="2042" name="Google Shape;2042;p11"/>
              <p:cNvSpPr/>
              <p:nvPr/>
            </p:nvSpPr>
            <p:spPr>
              <a:xfrm>
                <a:off x="0" y="0"/>
                <a:ext cx="2073393" cy="1235545"/>
              </a:xfrm>
              <a:custGeom>
                <a:rect b="b" l="l" r="r" t="t"/>
                <a:pathLst>
                  <a:path extrusionOk="0" h="1235545" w="2073393">
                    <a:moveTo>
                      <a:pt x="36130" y="0"/>
                    </a:moveTo>
                    <a:lnTo>
                      <a:pt x="2037262" y="0"/>
                    </a:lnTo>
                    <a:cubicBezTo>
                      <a:pt x="2057216" y="0"/>
                      <a:pt x="2073393" y="16176"/>
                      <a:pt x="2073393" y="36130"/>
                    </a:cubicBezTo>
                    <a:lnTo>
                      <a:pt x="2073393" y="1199415"/>
                    </a:lnTo>
                    <a:cubicBezTo>
                      <a:pt x="2073393" y="1219369"/>
                      <a:pt x="2057216" y="1235545"/>
                      <a:pt x="2037262" y="1235545"/>
                    </a:cubicBezTo>
                    <a:lnTo>
                      <a:pt x="36130" y="1235545"/>
                    </a:lnTo>
                    <a:cubicBezTo>
                      <a:pt x="16176" y="1235545"/>
                      <a:pt x="0" y="1219369"/>
                      <a:pt x="0" y="1199415"/>
                    </a:cubicBezTo>
                    <a:lnTo>
                      <a:pt x="0" y="36130"/>
                    </a:lnTo>
                    <a:cubicBezTo>
                      <a:pt x="0" y="16176"/>
                      <a:pt x="16176" y="0"/>
                      <a:pt x="36130" y="0"/>
                    </a:cubicBezTo>
                    <a:close/>
                  </a:path>
                </a:pathLst>
              </a:custGeom>
              <a:noFill/>
              <a:ln cap="sq" cmpd="sng" w="9525">
                <a:solidFill>
                  <a:srgbClr val="052C4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43" name="Google Shape;2043;p11"/>
              <p:cNvSpPr txBox="1"/>
              <p:nvPr/>
            </p:nvSpPr>
            <p:spPr>
              <a:xfrm>
                <a:off x="0" y="0"/>
                <a:ext cx="2073393" cy="12355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37666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044" name="Google Shape;2044;p11"/>
            <p:cNvGrpSpPr/>
            <p:nvPr/>
          </p:nvGrpSpPr>
          <p:grpSpPr>
            <a:xfrm>
              <a:off x="129965" y="497888"/>
              <a:ext cx="2483742" cy="1060486"/>
              <a:chOff x="0" y="0"/>
              <a:chExt cx="769314" cy="328475"/>
            </a:xfrm>
          </p:grpSpPr>
          <p:sp>
            <p:nvSpPr>
              <p:cNvPr id="2045" name="Google Shape;2045;p11"/>
              <p:cNvSpPr/>
              <p:nvPr/>
            </p:nvSpPr>
            <p:spPr>
              <a:xfrm>
                <a:off x="0" y="0"/>
                <a:ext cx="769314" cy="328475"/>
              </a:xfrm>
              <a:custGeom>
                <a:rect b="b" l="l" r="r" t="t"/>
                <a:pathLst>
                  <a:path extrusionOk="0" h="328475" w="769314">
                    <a:moveTo>
                      <a:pt x="65035" y="0"/>
                    </a:moveTo>
                    <a:lnTo>
                      <a:pt x="704279" y="0"/>
                    </a:lnTo>
                    <a:cubicBezTo>
                      <a:pt x="740197" y="0"/>
                      <a:pt x="769314" y="29117"/>
                      <a:pt x="769314" y="65035"/>
                    </a:cubicBezTo>
                    <a:lnTo>
                      <a:pt x="769314" y="263440"/>
                    </a:lnTo>
                    <a:cubicBezTo>
                      <a:pt x="769314" y="280688"/>
                      <a:pt x="762462" y="297230"/>
                      <a:pt x="750266" y="309427"/>
                    </a:cubicBezTo>
                    <a:cubicBezTo>
                      <a:pt x="738069" y="321623"/>
                      <a:pt x="721527" y="328475"/>
                      <a:pt x="704279" y="328475"/>
                    </a:cubicBezTo>
                    <a:lnTo>
                      <a:pt x="65035" y="328475"/>
                    </a:lnTo>
                    <a:cubicBezTo>
                      <a:pt x="47786" y="328475"/>
                      <a:pt x="31245" y="321623"/>
                      <a:pt x="19048" y="309427"/>
                    </a:cubicBezTo>
                    <a:cubicBezTo>
                      <a:pt x="6852" y="297230"/>
                      <a:pt x="0" y="280688"/>
                      <a:pt x="0" y="263440"/>
                    </a:cubicBezTo>
                    <a:lnTo>
                      <a:pt x="0" y="65035"/>
                    </a:lnTo>
                    <a:cubicBezTo>
                      <a:pt x="0" y="47786"/>
                      <a:pt x="6852" y="31245"/>
                      <a:pt x="19048" y="19048"/>
                    </a:cubicBezTo>
                    <a:cubicBezTo>
                      <a:pt x="31245" y="6852"/>
                      <a:pt x="47786" y="0"/>
                      <a:pt x="65035" y="0"/>
                    </a:cubicBezTo>
                    <a:close/>
                  </a:path>
                </a:pathLst>
              </a:custGeom>
              <a:solidFill>
                <a:srgbClr val="E2A9F1"/>
              </a:solidFill>
              <a:ln cap="sq" cmpd="sng" w="9525">
                <a:solidFill>
                  <a:srgbClr val="E2A9F1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46" name="Google Shape;2046;p11"/>
              <p:cNvSpPr txBox="1"/>
              <p:nvPr/>
            </p:nvSpPr>
            <p:spPr>
              <a:xfrm>
                <a:off x="0" y="66675"/>
                <a:ext cx="769314" cy="26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170111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047" name="Google Shape;2047;p11"/>
            <p:cNvSpPr/>
            <p:nvPr/>
          </p:nvSpPr>
          <p:spPr>
            <a:xfrm rot="5400000">
              <a:off x="112679" y="166340"/>
              <a:ext cx="697668" cy="663095"/>
            </a:xfrm>
            <a:custGeom>
              <a:rect b="b" l="l" r="r" t="t"/>
              <a:pathLst>
                <a:path extrusionOk="0" h="663095" w="697668">
                  <a:moveTo>
                    <a:pt x="0" y="0"/>
                  </a:moveTo>
                  <a:lnTo>
                    <a:pt x="697668" y="0"/>
                  </a:lnTo>
                  <a:lnTo>
                    <a:pt x="697668" y="663095"/>
                  </a:lnTo>
                  <a:lnTo>
                    <a:pt x="0" y="663095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-96599" r="0" t="-4716"/>
              </a:stretch>
            </a:blipFill>
            <a:ln>
              <a:noFill/>
            </a:ln>
          </p:spPr>
        </p:sp>
        <p:sp>
          <p:nvSpPr>
            <p:cNvPr id="2048" name="Google Shape;2048;p11"/>
            <p:cNvSpPr/>
            <p:nvPr/>
          </p:nvSpPr>
          <p:spPr>
            <a:xfrm flipH="1" rot="-5400000">
              <a:off x="1933326" y="166340"/>
              <a:ext cx="697668" cy="663095"/>
            </a:xfrm>
            <a:custGeom>
              <a:rect b="b" l="l" r="r" t="t"/>
              <a:pathLst>
                <a:path extrusionOk="0" h="663095" w="697668">
                  <a:moveTo>
                    <a:pt x="0" y="663095"/>
                  </a:moveTo>
                  <a:lnTo>
                    <a:pt x="697668" y="663095"/>
                  </a:lnTo>
                  <a:lnTo>
                    <a:pt x="697668" y="0"/>
                  </a:lnTo>
                  <a:lnTo>
                    <a:pt x="0" y="0"/>
                  </a:lnTo>
                  <a:lnTo>
                    <a:pt x="0" y="663095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-96599" r="0" t="-4716"/>
              </a:stretch>
            </a:blipFill>
            <a:ln>
              <a:noFill/>
            </a:ln>
          </p:spPr>
        </p:sp>
        <p:sp>
          <p:nvSpPr>
            <p:cNvPr id="2049" name="Google Shape;2049;p11"/>
            <p:cNvSpPr txBox="1"/>
            <p:nvPr/>
          </p:nvSpPr>
          <p:spPr>
            <a:xfrm>
              <a:off x="139700" y="928224"/>
              <a:ext cx="2470200" cy="385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00053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79"/>
                <a:buFont typeface="Arial"/>
                <a:buNone/>
              </a:pPr>
              <a:r>
                <a:rPr b="1" i="0" lang="en-US" sz="1879" u="none" cap="none" strike="noStrike">
                  <a:solidFill>
                    <a:schemeClr val="dk1"/>
                  </a:solidFill>
                  <a:latin typeface="Maitree"/>
                  <a:ea typeface="Maitree"/>
                  <a:cs typeface="Maitree"/>
                  <a:sym typeface="Maitree"/>
                </a:rPr>
                <a:t>Resurs</a:t>
              </a:r>
              <a:r>
                <a:rPr b="1" i="0" lang="en-US" sz="1879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 #2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0" name="Google Shape;2050;p11"/>
            <p:cNvSpPr/>
            <p:nvPr/>
          </p:nvSpPr>
          <p:spPr>
            <a:xfrm>
              <a:off x="851091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4" y="0"/>
                  </a:lnTo>
                  <a:lnTo>
                    <a:pt x="199484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2051" name="Google Shape;2051;p11"/>
            <p:cNvSpPr/>
            <p:nvPr/>
          </p:nvSpPr>
          <p:spPr>
            <a:xfrm>
              <a:off x="1692625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4" y="0"/>
                  </a:lnTo>
                  <a:lnTo>
                    <a:pt x="199484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2052" name="Google Shape;2052;p11"/>
            <p:cNvSpPr/>
            <p:nvPr/>
          </p:nvSpPr>
          <p:spPr>
            <a:xfrm>
              <a:off x="1271586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3" y="0"/>
                  </a:lnTo>
                  <a:lnTo>
                    <a:pt x="199483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</p:grpSp>
      <p:grpSp>
        <p:nvGrpSpPr>
          <p:cNvPr id="2053" name="Google Shape;2053;p11"/>
          <p:cNvGrpSpPr/>
          <p:nvPr/>
        </p:nvGrpSpPr>
        <p:grpSpPr>
          <a:xfrm>
            <a:off x="416812" y="7099335"/>
            <a:ext cx="2057400" cy="1266091"/>
            <a:chOff x="0" y="0"/>
            <a:chExt cx="2743200" cy="1688122"/>
          </a:xfrm>
        </p:grpSpPr>
        <p:grpSp>
          <p:nvGrpSpPr>
            <p:cNvPr id="2054" name="Google Shape;2054;p11"/>
            <p:cNvGrpSpPr/>
            <p:nvPr/>
          </p:nvGrpSpPr>
          <p:grpSpPr>
            <a:xfrm>
              <a:off x="0" y="0"/>
              <a:ext cx="2743200" cy="1688122"/>
              <a:chOff x="0" y="0"/>
              <a:chExt cx="2167467" cy="1333825"/>
            </a:xfrm>
          </p:grpSpPr>
          <p:sp>
            <p:nvSpPr>
              <p:cNvPr id="2055" name="Google Shape;2055;p11"/>
              <p:cNvSpPr/>
              <p:nvPr/>
            </p:nvSpPr>
            <p:spPr>
              <a:xfrm>
                <a:off x="0" y="0"/>
                <a:ext cx="2167467" cy="1333825"/>
              </a:xfrm>
              <a:custGeom>
                <a:rect b="b" l="l" r="r" t="t"/>
                <a:pathLst>
                  <a:path extrusionOk="0" h="1333825" w="2167467">
                    <a:moveTo>
                      <a:pt x="47363" y="0"/>
                    </a:moveTo>
                    <a:lnTo>
                      <a:pt x="2120104" y="0"/>
                    </a:lnTo>
                    <a:cubicBezTo>
                      <a:pt x="2146262" y="0"/>
                      <a:pt x="2167467" y="21205"/>
                      <a:pt x="2167467" y="47363"/>
                    </a:cubicBezTo>
                    <a:lnTo>
                      <a:pt x="2167467" y="1286462"/>
                    </a:lnTo>
                    <a:cubicBezTo>
                      <a:pt x="2167467" y="1299023"/>
                      <a:pt x="2162477" y="1311070"/>
                      <a:pt x="2153595" y="1319952"/>
                    </a:cubicBezTo>
                    <a:cubicBezTo>
                      <a:pt x="2144712" y="1328835"/>
                      <a:pt x="2132665" y="1333825"/>
                      <a:pt x="2120104" y="1333825"/>
                    </a:cubicBezTo>
                    <a:lnTo>
                      <a:pt x="47363" y="1333825"/>
                    </a:lnTo>
                    <a:cubicBezTo>
                      <a:pt x="34802" y="1333825"/>
                      <a:pt x="22755" y="1328835"/>
                      <a:pt x="13872" y="1319952"/>
                    </a:cubicBezTo>
                    <a:cubicBezTo>
                      <a:pt x="4990" y="1311070"/>
                      <a:pt x="0" y="1299023"/>
                      <a:pt x="0" y="1286462"/>
                    </a:cubicBezTo>
                    <a:lnTo>
                      <a:pt x="0" y="47363"/>
                    </a:lnTo>
                    <a:cubicBezTo>
                      <a:pt x="0" y="21205"/>
                      <a:pt x="21205" y="0"/>
                      <a:pt x="47363" y="0"/>
                    </a:cubicBezTo>
                    <a:close/>
                  </a:path>
                </a:pathLst>
              </a:custGeom>
              <a:noFill/>
              <a:ln cap="sq" cmpd="sng" w="9525">
                <a:solidFill>
                  <a:srgbClr val="000000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56" name="Google Shape;2056;p11"/>
              <p:cNvSpPr txBox="1"/>
              <p:nvPr/>
            </p:nvSpPr>
            <p:spPr>
              <a:xfrm>
                <a:off x="0" y="0"/>
                <a:ext cx="2167467" cy="13338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37666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057" name="Google Shape;2057;p11"/>
            <p:cNvGrpSpPr/>
            <p:nvPr/>
          </p:nvGrpSpPr>
          <p:grpSpPr>
            <a:xfrm>
              <a:off x="59531" y="64853"/>
              <a:ext cx="2624137" cy="1563737"/>
              <a:chOff x="0" y="0"/>
              <a:chExt cx="2073393" cy="1235545"/>
            </a:xfrm>
          </p:grpSpPr>
          <p:sp>
            <p:nvSpPr>
              <p:cNvPr id="2058" name="Google Shape;2058;p11"/>
              <p:cNvSpPr/>
              <p:nvPr/>
            </p:nvSpPr>
            <p:spPr>
              <a:xfrm>
                <a:off x="0" y="0"/>
                <a:ext cx="2073393" cy="1235545"/>
              </a:xfrm>
              <a:custGeom>
                <a:rect b="b" l="l" r="r" t="t"/>
                <a:pathLst>
                  <a:path extrusionOk="0" h="1235545" w="2073393">
                    <a:moveTo>
                      <a:pt x="36130" y="0"/>
                    </a:moveTo>
                    <a:lnTo>
                      <a:pt x="2037262" y="0"/>
                    </a:lnTo>
                    <a:cubicBezTo>
                      <a:pt x="2057216" y="0"/>
                      <a:pt x="2073393" y="16176"/>
                      <a:pt x="2073393" y="36130"/>
                    </a:cubicBezTo>
                    <a:lnTo>
                      <a:pt x="2073393" y="1199415"/>
                    </a:lnTo>
                    <a:cubicBezTo>
                      <a:pt x="2073393" y="1219369"/>
                      <a:pt x="2057216" y="1235545"/>
                      <a:pt x="2037262" y="1235545"/>
                    </a:cubicBezTo>
                    <a:lnTo>
                      <a:pt x="36130" y="1235545"/>
                    </a:lnTo>
                    <a:cubicBezTo>
                      <a:pt x="16176" y="1235545"/>
                      <a:pt x="0" y="1219369"/>
                      <a:pt x="0" y="1199415"/>
                    </a:cubicBezTo>
                    <a:lnTo>
                      <a:pt x="0" y="36130"/>
                    </a:lnTo>
                    <a:cubicBezTo>
                      <a:pt x="0" y="16176"/>
                      <a:pt x="16176" y="0"/>
                      <a:pt x="36130" y="0"/>
                    </a:cubicBezTo>
                    <a:close/>
                  </a:path>
                </a:pathLst>
              </a:custGeom>
              <a:noFill/>
              <a:ln cap="sq" cmpd="sng" w="9525">
                <a:solidFill>
                  <a:srgbClr val="000000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59" name="Google Shape;2059;p11"/>
              <p:cNvSpPr txBox="1"/>
              <p:nvPr/>
            </p:nvSpPr>
            <p:spPr>
              <a:xfrm>
                <a:off x="0" y="0"/>
                <a:ext cx="2073393" cy="12355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37666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060" name="Google Shape;2060;p11"/>
            <p:cNvGrpSpPr/>
            <p:nvPr/>
          </p:nvGrpSpPr>
          <p:grpSpPr>
            <a:xfrm>
              <a:off x="129965" y="497888"/>
              <a:ext cx="2483742" cy="1060486"/>
              <a:chOff x="0" y="0"/>
              <a:chExt cx="769314" cy="328475"/>
            </a:xfrm>
          </p:grpSpPr>
          <p:sp>
            <p:nvSpPr>
              <p:cNvPr id="2061" name="Google Shape;2061;p11"/>
              <p:cNvSpPr/>
              <p:nvPr/>
            </p:nvSpPr>
            <p:spPr>
              <a:xfrm>
                <a:off x="0" y="0"/>
                <a:ext cx="769314" cy="328475"/>
              </a:xfrm>
              <a:custGeom>
                <a:rect b="b" l="l" r="r" t="t"/>
                <a:pathLst>
                  <a:path extrusionOk="0" h="328475" w="769314">
                    <a:moveTo>
                      <a:pt x="65035" y="0"/>
                    </a:moveTo>
                    <a:lnTo>
                      <a:pt x="704279" y="0"/>
                    </a:lnTo>
                    <a:cubicBezTo>
                      <a:pt x="740197" y="0"/>
                      <a:pt x="769314" y="29117"/>
                      <a:pt x="769314" y="65035"/>
                    </a:cubicBezTo>
                    <a:lnTo>
                      <a:pt x="769314" y="263440"/>
                    </a:lnTo>
                    <a:cubicBezTo>
                      <a:pt x="769314" y="280688"/>
                      <a:pt x="762462" y="297230"/>
                      <a:pt x="750266" y="309427"/>
                    </a:cubicBezTo>
                    <a:cubicBezTo>
                      <a:pt x="738069" y="321623"/>
                      <a:pt x="721527" y="328475"/>
                      <a:pt x="704279" y="328475"/>
                    </a:cubicBezTo>
                    <a:lnTo>
                      <a:pt x="65035" y="328475"/>
                    </a:lnTo>
                    <a:cubicBezTo>
                      <a:pt x="47786" y="328475"/>
                      <a:pt x="31245" y="321623"/>
                      <a:pt x="19048" y="309427"/>
                    </a:cubicBezTo>
                    <a:cubicBezTo>
                      <a:pt x="6852" y="297230"/>
                      <a:pt x="0" y="280688"/>
                      <a:pt x="0" y="263440"/>
                    </a:cubicBezTo>
                    <a:lnTo>
                      <a:pt x="0" y="65035"/>
                    </a:lnTo>
                    <a:cubicBezTo>
                      <a:pt x="0" y="47786"/>
                      <a:pt x="6852" y="31245"/>
                      <a:pt x="19048" y="19048"/>
                    </a:cubicBezTo>
                    <a:cubicBezTo>
                      <a:pt x="31245" y="6852"/>
                      <a:pt x="47786" y="0"/>
                      <a:pt x="65035" y="0"/>
                    </a:cubicBezTo>
                    <a:close/>
                  </a:path>
                </a:pathLst>
              </a:custGeom>
              <a:solidFill>
                <a:srgbClr val="E2A9F1"/>
              </a:solidFill>
              <a:ln cap="sq" cmpd="sng" w="9525">
                <a:solidFill>
                  <a:srgbClr val="E2A9F1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62" name="Google Shape;2062;p11"/>
              <p:cNvSpPr txBox="1"/>
              <p:nvPr/>
            </p:nvSpPr>
            <p:spPr>
              <a:xfrm>
                <a:off x="0" y="66675"/>
                <a:ext cx="769314" cy="26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170111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063" name="Google Shape;2063;p11"/>
            <p:cNvSpPr/>
            <p:nvPr/>
          </p:nvSpPr>
          <p:spPr>
            <a:xfrm rot="5400000">
              <a:off x="112679" y="166340"/>
              <a:ext cx="697668" cy="663095"/>
            </a:xfrm>
            <a:custGeom>
              <a:rect b="b" l="l" r="r" t="t"/>
              <a:pathLst>
                <a:path extrusionOk="0" h="663095" w="697668">
                  <a:moveTo>
                    <a:pt x="0" y="0"/>
                  </a:moveTo>
                  <a:lnTo>
                    <a:pt x="697668" y="0"/>
                  </a:lnTo>
                  <a:lnTo>
                    <a:pt x="697668" y="663095"/>
                  </a:lnTo>
                  <a:lnTo>
                    <a:pt x="0" y="663095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-96599" r="0" t="-4716"/>
              </a:stretch>
            </a:blipFill>
            <a:ln>
              <a:noFill/>
            </a:ln>
          </p:spPr>
        </p:sp>
        <p:sp>
          <p:nvSpPr>
            <p:cNvPr id="2064" name="Google Shape;2064;p11"/>
            <p:cNvSpPr/>
            <p:nvPr/>
          </p:nvSpPr>
          <p:spPr>
            <a:xfrm flipH="1" rot="-5400000">
              <a:off x="1933326" y="166340"/>
              <a:ext cx="697668" cy="663095"/>
            </a:xfrm>
            <a:custGeom>
              <a:rect b="b" l="l" r="r" t="t"/>
              <a:pathLst>
                <a:path extrusionOk="0" h="663095" w="697668">
                  <a:moveTo>
                    <a:pt x="0" y="663095"/>
                  </a:moveTo>
                  <a:lnTo>
                    <a:pt x="697668" y="663095"/>
                  </a:lnTo>
                  <a:lnTo>
                    <a:pt x="697668" y="0"/>
                  </a:lnTo>
                  <a:lnTo>
                    <a:pt x="0" y="0"/>
                  </a:lnTo>
                  <a:lnTo>
                    <a:pt x="0" y="663095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-96599" r="0" t="-4716"/>
              </a:stretch>
            </a:blipFill>
            <a:ln>
              <a:noFill/>
            </a:ln>
          </p:spPr>
        </p:sp>
        <p:sp>
          <p:nvSpPr>
            <p:cNvPr id="2065" name="Google Shape;2065;p11"/>
            <p:cNvSpPr txBox="1"/>
            <p:nvPr/>
          </p:nvSpPr>
          <p:spPr>
            <a:xfrm>
              <a:off x="139700" y="928224"/>
              <a:ext cx="2470200" cy="385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00053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79"/>
                <a:buFont typeface="Arial"/>
                <a:buNone/>
              </a:pPr>
              <a:r>
                <a:rPr b="1" i="0" lang="en-US" sz="1879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Resurs #1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6" name="Google Shape;2066;p11"/>
            <p:cNvSpPr/>
            <p:nvPr/>
          </p:nvSpPr>
          <p:spPr>
            <a:xfrm>
              <a:off x="851091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4" y="0"/>
                  </a:lnTo>
                  <a:lnTo>
                    <a:pt x="199484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2067" name="Google Shape;2067;p11"/>
            <p:cNvSpPr/>
            <p:nvPr/>
          </p:nvSpPr>
          <p:spPr>
            <a:xfrm>
              <a:off x="1692625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4" y="0"/>
                  </a:lnTo>
                  <a:lnTo>
                    <a:pt x="199484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2068" name="Google Shape;2068;p11"/>
            <p:cNvSpPr/>
            <p:nvPr/>
          </p:nvSpPr>
          <p:spPr>
            <a:xfrm>
              <a:off x="1271586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3" y="0"/>
                  </a:lnTo>
                  <a:lnTo>
                    <a:pt x="199483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</p:grpSp>
      <p:cxnSp>
        <p:nvCxnSpPr>
          <p:cNvPr id="2069" name="Google Shape;2069;p11"/>
          <p:cNvCxnSpPr/>
          <p:nvPr/>
        </p:nvCxnSpPr>
        <p:spPr>
          <a:xfrm flipH="1" rot="10800000">
            <a:off x="-686" y="8527351"/>
            <a:ext cx="4941873" cy="4029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070" name="Google Shape;2070;p11"/>
          <p:cNvSpPr txBox="1"/>
          <p:nvPr/>
        </p:nvSpPr>
        <p:spPr>
          <a:xfrm>
            <a:off x="2847911" y="647007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Resurs</a:t>
            </a: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 #3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1" name="Google Shape;2071;p11"/>
          <p:cNvSpPr txBox="1"/>
          <p:nvPr/>
        </p:nvSpPr>
        <p:spPr>
          <a:xfrm>
            <a:off x="523811" y="647007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Resurs</a:t>
            </a: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 #2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2" name="Google Shape;2072;p11"/>
          <p:cNvSpPr txBox="1"/>
          <p:nvPr/>
        </p:nvSpPr>
        <p:spPr>
          <a:xfrm>
            <a:off x="5172011" y="647007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Resurs</a:t>
            </a: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#4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3" name="Google Shape;2073;p11"/>
          <p:cNvSpPr txBox="1"/>
          <p:nvPr/>
        </p:nvSpPr>
        <p:spPr>
          <a:xfrm>
            <a:off x="2847911" y="3290599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Resurs</a:t>
            </a: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#4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4" name="Google Shape;2074;p11"/>
          <p:cNvSpPr txBox="1"/>
          <p:nvPr/>
        </p:nvSpPr>
        <p:spPr>
          <a:xfrm>
            <a:off x="5172011" y="3290599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Resurs</a:t>
            </a: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 #1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5" name="Google Shape;2075;p11"/>
          <p:cNvSpPr txBox="1"/>
          <p:nvPr/>
        </p:nvSpPr>
        <p:spPr>
          <a:xfrm>
            <a:off x="5172011" y="9163525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Čuda s prozora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6" name="Google Shape;2076;p11"/>
          <p:cNvSpPr txBox="1"/>
          <p:nvPr/>
        </p:nvSpPr>
        <p:spPr>
          <a:xfrm>
            <a:off x="523811" y="3290599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Resurs</a:t>
            </a: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 #3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77" name="Google Shape;2077;p11" title="HR_Co-fundedbytheEU_RGB_POS.png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532362" y="9486050"/>
            <a:ext cx="1152307" cy="302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5E4C4"/>
        </a:solidFill>
      </p:bgPr>
    </p:bg>
    <p:spTree>
      <p:nvGrpSpPr>
        <p:cNvPr id="2081" name="Shape 20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2" name="Google Shape;2082;p12"/>
          <p:cNvSpPr/>
          <p:nvPr/>
        </p:nvSpPr>
        <p:spPr>
          <a:xfrm>
            <a:off x="303903" y="0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83" name="Google Shape;2083;p12"/>
          <p:cNvSpPr/>
          <p:nvPr/>
        </p:nvSpPr>
        <p:spPr>
          <a:xfrm>
            <a:off x="2618478" y="0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84" name="Google Shape;2084;p12"/>
          <p:cNvSpPr/>
          <p:nvPr/>
        </p:nvSpPr>
        <p:spPr>
          <a:xfrm>
            <a:off x="4939796" y="0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85" name="Google Shape;2085;p12"/>
          <p:cNvSpPr/>
          <p:nvPr/>
        </p:nvSpPr>
        <p:spPr>
          <a:xfrm>
            <a:off x="305154" y="2321318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86" name="Google Shape;2086;p12"/>
          <p:cNvSpPr/>
          <p:nvPr/>
        </p:nvSpPr>
        <p:spPr>
          <a:xfrm>
            <a:off x="2619729" y="2321318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87" name="Google Shape;2087;p12"/>
          <p:cNvSpPr/>
          <p:nvPr/>
        </p:nvSpPr>
        <p:spPr>
          <a:xfrm>
            <a:off x="4941047" y="2321318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88" name="Google Shape;2088;p12"/>
          <p:cNvSpPr/>
          <p:nvPr/>
        </p:nvSpPr>
        <p:spPr>
          <a:xfrm>
            <a:off x="306405" y="4642636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89" name="Google Shape;2089;p12"/>
          <p:cNvSpPr/>
          <p:nvPr/>
        </p:nvSpPr>
        <p:spPr>
          <a:xfrm>
            <a:off x="2620980" y="4642636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90" name="Google Shape;2090;p12"/>
          <p:cNvSpPr/>
          <p:nvPr/>
        </p:nvSpPr>
        <p:spPr>
          <a:xfrm>
            <a:off x="4942298" y="4642636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91" name="Google Shape;2091;p12"/>
          <p:cNvSpPr/>
          <p:nvPr/>
        </p:nvSpPr>
        <p:spPr>
          <a:xfrm>
            <a:off x="303903" y="6963954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92" name="Google Shape;2092;p12"/>
          <p:cNvSpPr/>
          <p:nvPr/>
        </p:nvSpPr>
        <p:spPr>
          <a:xfrm>
            <a:off x="2618478" y="6963954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93" name="Google Shape;2093;p12"/>
          <p:cNvSpPr/>
          <p:nvPr/>
        </p:nvSpPr>
        <p:spPr>
          <a:xfrm>
            <a:off x="4939796" y="6963954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94" name="Google Shape;2094;p12"/>
          <p:cNvSpPr/>
          <p:nvPr/>
        </p:nvSpPr>
        <p:spPr>
          <a:xfrm>
            <a:off x="307656" y="9285272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95" name="Google Shape;2095;p12"/>
          <p:cNvSpPr/>
          <p:nvPr/>
        </p:nvSpPr>
        <p:spPr>
          <a:xfrm>
            <a:off x="2622231" y="9285272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96" name="Google Shape;2096;p12"/>
          <p:cNvSpPr/>
          <p:nvPr/>
        </p:nvSpPr>
        <p:spPr>
          <a:xfrm>
            <a:off x="4943549" y="9285272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97" name="Google Shape;2097;p12"/>
          <p:cNvSpPr/>
          <p:nvPr/>
        </p:nvSpPr>
        <p:spPr>
          <a:xfrm>
            <a:off x="7261114" y="0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98" name="Google Shape;2098;p12"/>
          <p:cNvSpPr/>
          <p:nvPr/>
        </p:nvSpPr>
        <p:spPr>
          <a:xfrm>
            <a:off x="7262365" y="2321318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99" name="Google Shape;2099;p12"/>
          <p:cNvSpPr/>
          <p:nvPr/>
        </p:nvSpPr>
        <p:spPr>
          <a:xfrm>
            <a:off x="7263616" y="4642636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00" name="Google Shape;2100;p12"/>
          <p:cNvSpPr/>
          <p:nvPr/>
        </p:nvSpPr>
        <p:spPr>
          <a:xfrm>
            <a:off x="7261114" y="6963954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01" name="Google Shape;2101;p12"/>
          <p:cNvSpPr/>
          <p:nvPr/>
        </p:nvSpPr>
        <p:spPr>
          <a:xfrm>
            <a:off x="7264867" y="9285272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02" name="Google Shape;2102;p12"/>
          <p:cNvSpPr/>
          <p:nvPr/>
        </p:nvSpPr>
        <p:spPr>
          <a:xfrm>
            <a:off x="-2021168" y="0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03" name="Google Shape;2103;p12"/>
          <p:cNvSpPr/>
          <p:nvPr/>
        </p:nvSpPr>
        <p:spPr>
          <a:xfrm>
            <a:off x="-2019917" y="2321318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04" name="Google Shape;2104;p12"/>
          <p:cNvSpPr/>
          <p:nvPr/>
        </p:nvSpPr>
        <p:spPr>
          <a:xfrm>
            <a:off x="-2018666" y="4642636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05" name="Google Shape;2105;p12"/>
          <p:cNvSpPr/>
          <p:nvPr/>
        </p:nvSpPr>
        <p:spPr>
          <a:xfrm>
            <a:off x="-2021168" y="6963954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06" name="Google Shape;2106;p12"/>
          <p:cNvSpPr/>
          <p:nvPr/>
        </p:nvSpPr>
        <p:spPr>
          <a:xfrm>
            <a:off x="-2017415" y="9285272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2"/>
          <p:cNvSpPr/>
          <p:nvPr/>
        </p:nvSpPr>
        <p:spPr>
          <a:xfrm>
            <a:off x="2886018" y="4531917"/>
            <a:ext cx="1786238" cy="1786238"/>
          </a:xfrm>
          <a:custGeom>
            <a:rect b="b" l="l" r="r" t="t"/>
            <a:pathLst>
              <a:path extrusionOk="0" h="1786238" w="1786238">
                <a:moveTo>
                  <a:pt x="0" y="0"/>
                </a:moveTo>
                <a:lnTo>
                  <a:pt x="1786238" y="0"/>
                </a:lnTo>
                <a:lnTo>
                  <a:pt x="1786238" y="1786239"/>
                </a:lnTo>
                <a:lnTo>
                  <a:pt x="0" y="178623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68" name="Google Shape;268;p2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269" name="Google Shape;269;p2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0" name="Google Shape;270;p2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71" name="Google Shape;271;p2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272" name="Google Shape;272;p2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3" name="Google Shape;273;p2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74" name="Google Shape;274;p2"/>
          <p:cNvSpPr/>
          <p:nvPr/>
        </p:nvSpPr>
        <p:spPr>
          <a:xfrm>
            <a:off x="34831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75" name="Google Shape;275;p2"/>
          <p:cNvSpPr/>
          <p:nvPr/>
        </p:nvSpPr>
        <p:spPr>
          <a:xfrm>
            <a:off x="39077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76" name="Google Shape;276;p2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277" name="Google Shape;277;p2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8" name="Google Shape;278;p2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79" name="Google Shape;279;p2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280" name="Google Shape;280;p2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281" name="Google Shape;281;p2"/>
          <p:cNvSpPr/>
          <p:nvPr/>
        </p:nvSpPr>
        <p:spPr>
          <a:xfrm>
            <a:off x="36953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82" name="Google Shape;282;p2"/>
          <p:cNvSpPr/>
          <p:nvPr/>
        </p:nvSpPr>
        <p:spPr>
          <a:xfrm>
            <a:off x="561918" y="4531917"/>
            <a:ext cx="1786238" cy="1786238"/>
          </a:xfrm>
          <a:custGeom>
            <a:rect b="b" l="l" r="r" t="t"/>
            <a:pathLst>
              <a:path extrusionOk="0" h="1786238" w="1786238">
                <a:moveTo>
                  <a:pt x="0" y="0"/>
                </a:moveTo>
                <a:lnTo>
                  <a:pt x="1786238" y="0"/>
                </a:lnTo>
                <a:lnTo>
                  <a:pt x="1786238" y="1786239"/>
                </a:lnTo>
                <a:lnTo>
                  <a:pt x="0" y="178623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83" name="Google Shape;283;p2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284" name="Google Shape;284;p2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5" name="Google Shape;285;p2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86" name="Google Shape;286;p2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287" name="Google Shape;287;p2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8" name="Google Shape;288;p2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89" name="Google Shape;289;p2"/>
          <p:cNvSpPr/>
          <p:nvPr/>
        </p:nvSpPr>
        <p:spPr>
          <a:xfrm>
            <a:off x="11590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90" name="Google Shape;290;p2"/>
          <p:cNvSpPr/>
          <p:nvPr/>
        </p:nvSpPr>
        <p:spPr>
          <a:xfrm>
            <a:off x="15836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91" name="Google Shape;291;p2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292" name="Google Shape;292;p2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3" name="Google Shape;293;p2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94" name="Google Shape;294;p2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295" name="Google Shape;295;p2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296" name="Google Shape;296;p2"/>
          <p:cNvSpPr/>
          <p:nvPr/>
        </p:nvSpPr>
        <p:spPr>
          <a:xfrm>
            <a:off x="13712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97" name="Google Shape;297;p2"/>
          <p:cNvSpPr/>
          <p:nvPr/>
        </p:nvSpPr>
        <p:spPr>
          <a:xfrm>
            <a:off x="5210118" y="4531917"/>
            <a:ext cx="1786238" cy="1786238"/>
          </a:xfrm>
          <a:custGeom>
            <a:rect b="b" l="l" r="r" t="t"/>
            <a:pathLst>
              <a:path extrusionOk="0" h="1786238" w="1786238">
                <a:moveTo>
                  <a:pt x="0" y="0"/>
                </a:moveTo>
                <a:lnTo>
                  <a:pt x="1786238" y="0"/>
                </a:lnTo>
                <a:lnTo>
                  <a:pt x="1786238" y="1786239"/>
                </a:lnTo>
                <a:lnTo>
                  <a:pt x="0" y="178623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98" name="Google Shape;298;p2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299" name="Google Shape;299;p2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0" name="Google Shape;300;p2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01" name="Google Shape;301;p2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302" name="Google Shape;302;p2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2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04" name="Google Shape;304;p2"/>
          <p:cNvSpPr/>
          <p:nvPr/>
        </p:nvSpPr>
        <p:spPr>
          <a:xfrm>
            <a:off x="58072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05" name="Google Shape;305;p2"/>
          <p:cNvSpPr/>
          <p:nvPr/>
        </p:nvSpPr>
        <p:spPr>
          <a:xfrm>
            <a:off x="62318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06" name="Google Shape;306;p2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307" name="Google Shape;307;p2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8" name="Google Shape;308;p2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09" name="Google Shape;309;p2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10" name="Google Shape;310;p2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11" name="Google Shape;311;p2"/>
          <p:cNvSpPr/>
          <p:nvPr/>
        </p:nvSpPr>
        <p:spPr>
          <a:xfrm>
            <a:off x="60194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12" name="Google Shape;312;p2"/>
          <p:cNvSpPr/>
          <p:nvPr/>
        </p:nvSpPr>
        <p:spPr>
          <a:xfrm>
            <a:off x="2873474" y="1330801"/>
            <a:ext cx="1811327" cy="1811327"/>
          </a:xfrm>
          <a:custGeom>
            <a:rect b="b" l="l" r="r" t="t"/>
            <a:pathLst>
              <a:path extrusionOk="0" h="1811327" w="1811327">
                <a:moveTo>
                  <a:pt x="0" y="0"/>
                </a:moveTo>
                <a:lnTo>
                  <a:pt x="1811328" y="0"/>
                </a:lnTo>
                <a:lnTo>
                  <a:pt x="1811328" y="1811327"/>
                </a:lnTo>
                <a:lnTo>
                  <a:pt x="0" y="181132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13" name="Google Shape;313;p2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314" name="Google Shape;314;p2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2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16" name="Google Shape;316;p2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317" name="Google Shape;317;p2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2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19" name="Google Shape;319;p2"/>
          <p:cNvSpPr/>
          <p:nvPr/>
        </p:nvSpPr>
        <p:spPr>
          <a:xfrm>
            <a:off x="34831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20" name="Google Shape;320;p2"/>
          <p:cNvSpPr/>
          <p:nvPr/>
        </p:nvSpPr>
        <p:spPr>
          <a:xfrm>
            <a:off x="39077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21" name="Google Shape;321;p2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322" name="Google Shape;322;p2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2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24" name="Google Shape;324;p2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25" name="Google Shape;325;p2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26" name="Google Shape;326;p2"/>
          <p:cNvSpPr/>
          <p:nvPr/>
        </p:nvSpPr>
        <p:spPr>
          <a:xfrm>
            <a:off x="36953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27" name="Google Shape;327;p2"/>
          <p:cNvSpPr/>
          <p:nvPr/>
        </p:nvSpPr>
        <p:spPr>
          <a:xfrm>
            <a:off x="5197574" y="1330801"/>
            <a:ext cx="1811327" cy="1811327"/>
          </a:xfrm>
          <a:custGeom>
            <a:rect b="b" l="l" r="r" t="t"/>
            <a:pathLst>
              <a:path extrusionOk="0" h="1811327" w="1811327">
                <a:moveTo>
                  <a:pt x="0" y="0"/>
                </a:moveTo>
                <a:lnTo>
                  <a:pt x="1811328" y="0"/>
                </a:lnTo>
                <a:lnTo>
                  <a:pt x="1811328" y="1811327"/>
                </a:lnTo>
                <a:lnTo>
                  <a:pt x="0" y="181132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28" name="Google Shape;328;p2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329" name="Google Shape;329;p2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2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31" name="Google Shape;331;p2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332" name="Google Shape;332;p2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3" name="Google Shape;333;p2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34" name="Google Shape;334;p2"/>
          <p:cNvSpPr/>
          <p:nvPr/>
        </p:nvSpPr>
        <p:spPr>
          <a:xfrm>
            <a:off x="58072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35" name="Google Shape;335;p2"/>
          <p:cNvSpPr/>
          <p:nvPr/>
        </p:nvSpPr>
        <p:spPr>
          <a:xfrm>
            <a:off x="62318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36" name="Google Shape;336;p2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337" name="Google Shape;337;p2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8" name="Google Shape;338;p2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39" name="Google Shape;339;p2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40" name="Google Shape;340;p2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41" name="Google Shape;341;p2"/>
          <p:cNvSpPr/>
          <p:nvPr/>
        </p:nvSpPr>
        <p:spPr>
          <a:xfrm>
            <a:off x="60194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42" name="Google Shape;342;p2"/>
          <p:cNvSpPr/>
          <p:nvPr/>
        </p:nvSpPr>
        <p:spPr>
          <a:xfrm>
            <a:off x="2855898" y="7715189"/>
            <a:ext cx="1846478" cy="1846478"/>
          </a:xfrm>
          <a:custGeom>
            <a:rect b="b" l="l" r="r" t="t"/>
            <a:pathLst>
              <a:path extrusionOk="0" h="1846478" w="1846478">
                <a:moveTo>
                  <a:pt x="0" y="0"/>
                </a:moveTo>
                <a:lnTo>
                  <a:pt x="1846478" y="0"/>
                </a:lnTo>
                <a:lnTo>
                  <a:pt x="1846478" y="1846478"/>
                </a:lnTo>
                <a:lnTo>
                  <a:pt x="0" y="184647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43" name="Google Shape;343;p2"/>
          <p:cNvGrpSpPr/>
          <p:nvPr/>
        </p:nvGrpSpPr>
        <p:grpSpPr>
          <a:xfrm>
            <a:off x="2750437" y="7070025"/>
            <a:ext cx="2057400" cy="2914650"/>
            <a:chOff x="0" y="0"/>
            <a:chExt cx="2167467" cy="3070578"/>
          </a:xfrm>
        </p:grpSpPr>
        <p:sp>
          <p:nvSpPr>
            <p:cNvPr id="344" name="Google Shape;344;p2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5" name="Google Shape;345;p2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46" name="Google Shape;346;p2"/>
          <p:cNvGrpSpPr/>
          <p:nvPr/>
        </p:nvGrpSpPr>
        <p:grpSpPr>
          <a:xfrm>
            <a:off x="2795086" y="7114674"/>
            <a:ext cx="1968103" cy="2825353"/>
            <a:chOff x="0" y="0"/>
            <a:chExt cx="2073393" cy="2976504"/>
          </a:xfrm>
        </p:grpSpPr>
        <p:sp>
          <p:nvSpPr>
            <p:cNvPr id="347" name="Google Shape;347;p2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2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49" name="Google Shape;349;p2"/>
          <p:cNvSpPr/>
          <p:nvPr/>
        </p:nvSpPr>
        <p:spPr>
          <a:xfrm>
            <a:off x="34831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50" name="Google Shape;350;p2"/>
          <p:cNvSpPr/>
          <p:nvPr/>
        </p:nvSpPr>
        <p:spPr>
          <a:xfrm>
            <a:off x="39077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51" name="Google Shape;351;p2"/>
          <p:cNvGrpSpPr/>
          <p:nvPr/>
        </p:nvGrpSpPr>
        <p:grpSpPr>
          <a:xfrm>
            <a:off x="2847911" y="9585231"/>
            <a:ext cx="1862806" cy="302134"/>
            <a:chOff x="0" y="0"/>
            <a:chExt cx="769314" cy="124777"/>
          </a:xfrm>
        </p:grpSpPr>
        <p:sp>
          <p:nvSpPr>
            <p:cNvPr id="352" name="Google Shape;352;p2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3" name="Google Shape;353;p2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54" name="Google Shape;354;p2"/>
          <p:cNvSpPr/>
          <p:nvPr/>
        </p:nvSpPr>
        <p:spPr>
          <a:xfrm rot="5400000">
            <a:off x="28349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55" name="Google Shape;355;p2"/>
          <p:cNvSpPr/>
          <p:nvPr/>
        </p:nvSpPr>
        <p:spPr>
          <a:xfrm flipH="1" rot="-5400000">
            <a:off x="42004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56" name="Google Shape;356;p2"/>
          <p:cNvSpPr/>
          <p:nvPr/>
        </p:nvSpPr>
        <p:spPr>
          <a:xfrm>
            <a:off x="36953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57" name="Google Shape;357;p2"/>
          <p:cNvSpPr/>
          <p:nvPr/>
        </p:nvSpPr>
        <p:spPr>
          <a:xfrm>
            <a:off x="5179998" y="7738752"/>
            <a:ext cx="1846478" cy="1846478"/>
          </a:xfrm>
          <a:custGeom>
            <a:rect b="b" l="l" r="r" t="t"/>
            <a:pathLst>
              <a:path extrusionOk="0" h="1846478" w="1846478">
                <a:moveTo>
                  <a:pt x="0" y="0"/>
                </a:moveTo>
                <a:lnTo>
                  <a:pt x="1846478" y="0"/>
                </a:lnTo>
                <a:lnTo>
                  <a:pt x="1846478" y="1846479"/>
                </a:lnTo>
                <a:lnTo>
                  <a:pt x="0" y="184647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58" name="Google Shape;358;p2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359" name="Google Shape;359;p2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0" name="Google Shape;360;p2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61" name="Google Shape;361;p2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362" name="Google Shape;362;p2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2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64" name="Google Shape;364;p2"/>
          <p:cNvSpPr/>
          <p:nvPr/>
        </p:nvSpPr>
        <p:spPr>
          <a:xfrm>
            <a:off x="58072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65" name="Google Shape;365;p2"/>
          <p:cNvSpPr/>
          <p:nvPr/>
        </p:nvSpPr>
        <p:spPr>
          <a:xfrm>
            <a:off x="62318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66" name="Google Shape;366;p2"/>
          <p:cNvGrpSpPr/>
          <p:nvPr/>
        </p:nvGrpSpPr>
        <p:grpSpPr>
          <a:xfrm>
            <a:off x="5172011" y="9585231"/>
            <a:ext cx="1862806" cy="302134"/>
            <a:chOff x="0" y="0"/>
            <a:chExt cx="769314" cy="124777"/>
          </a:xfrm>
        </p:grpSpPr>
        <p:sp>
          <p:nvSpPr>
            <p:cNvPr id="367" name="Google Shape;367;p2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8" name="Google Shape;368;p2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69" name="Google Shape;369;p2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70" name="Google Shape;370;p2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71" name="Google Shape;371;p2"/>
          <p:cNvSpPr/>
          <p:nvPr/>
        </p:nvSpPr>
        <p:spPr>
          <a:xfrm>
            <a:off x="60194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72" name="Google Shape;372;p2"/>
          <p:cNvSpPr/>
          <p:nvPr/>
        </p:nvSpPr>
        <p:spPr>
          <a:xfrm>
            <a:off x="561918" y="7710675"/>
            <a:ext cx="1786238" cy="1786238"/>
          </a:xfrm>
          <a:custGeom>
            <a:rect b="b" l="l" r="r" t="t"/>
            <a:pathLst>
              <a:path extrusionOk="0" h="1786238" w="1786238">
                <a:moveTo>
                  <a:pt x="0" y="0"/>
                </a:moveTo>
                <a:lnTo>
                  <a:pt x="1786238" y="0"/>
                </a:lnTo>
                <a:lnTo>
                  <a:pt x="1786238" y="1786239"/>
                </a:lnTo>
                <a:lnTo>
                  <a:pt x="0" y="178623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73" name="Google Shape;373;p2"/>
          <p:cNvGrpSpPr/>
          <p:nvPr/>
        </p:nvGrpSpPr>
        <p:grpSpPr>
          <a:xfrm>
            <a:off x="426337" y="7070025"/>
            <a:ext cx="2057400" cy="2914650"/>
            <a:chOff x="0" y="0"/>
            <a:chExt cx="2167467" cy="3070578"/>
          </a:xfrm>
        </p:grpSpPr>
        <p:sp>
          <p:nvSpPr>
            <p:cNvPr id="374" name="Google Shape;374;p2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5" name="Google Shape;375;p2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76" name="Google Shape;376;p2"/>
          <p:cNvGrpSpPr/>
          <p:nvPr/>
        </p:nvGrpSpPr>
        <p:grpSpPr>
          <a:xfrm>
            <a:off x="470986" y="7114674"/>
            <a:ext cx="1968103" cy="2825353"/>
            <a:chOff x="0" y="0"/>
            <a:chExt cx="2073393" cy="2976504"/>
          </a:xfrm>
        </p:grpSpPr>
        <p:sp>
          <p:nvSpPr>
            <p:cNvPr id="377" name="Google Shape;377;p2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8" name="Google Shape;378;p2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79" name="Google Shape;379;p2"/>
          <p:cNvSpPr/>
          <p:nvPr/>
        </p:nvSpPr>
        <p:spPr>
          <a:xfrm>
            <a:off x="11590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80" name="Google Shape;380;p2"/>
          <p:cNvSpPr/>
          <p:nvPr/>
        </p:nvSpPr>
        <p:spPr>
          <a:xfrm>
            <a:off x="15836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81" name="Google Shape;381;p2"/>
          <p:cNvGrpSpPr/>
          <p:nvPr/>
        </p:nvGrpSpPr>
        <p:grpSpPr>
          <a:xfrm>
            <a:off x="523811" y="9585231"/>
            <a:ext cx="1862806" cy="302134"/>
            <a:chOff x="0" y="0"/>
            <a:chExt cx="769314" cy="124777"/>
          </a:xfrm>
        </p:grpSpPr>
        <p:sp>
          <p:nvSpPr>
            <p:cNvPr id="382" name="Google Shape;382;p2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3" name="Google Shape;383;p2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84" name="Google Shape;384;p2"/>
          <p:cNvSpPr/>
          <p:nvPr/>
        </p:nvSpPr>
        <p:spPr>
          <a:xfrm rot="5400000">
            <a:off x="5108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85" name="Google Shape;385;p2"/>
          <p:cNvSpPr/>
          <p:nvPr/>
        </p:nvSpPr>
        <p:spPr>
          <a:xfrm flipH="1" rot="-5400000">
            <a:off x="18763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86" name="Google Shape;386;p2"/>
          <p:cNvSpPr/>
          <p:nvPr/>
        </p:nvSpPr>
        <p:spPr>
          <a:xfrm>
            <a:off x="13712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cxnSp>
        <p:nvCxnSpPr>
          <p:cNvPr id="387" name="Google Shape;387;p2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88" name="Google Shape;388;p2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89" name="Google Shape;389;p2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90" name="Google Shape;390;p2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91" name="Google Shape;391;p2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92" name="Google Shape;392;p2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93" name="Google Shape;393;p2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94" name="Google Shape;394;p2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95" name="Google Shape;395;p2"/>
          <p:cNvSpPr/>
          <p:nvPr/>
        </p:nvSpPr>
        <p:spPr>
          <a:xfrm>
            <a:off x="549552" y="1330801"/>
            <a:ext cx="1811327" cy="1811327"/>
          </a:xfrm>
          <a:custGeom>
            <a:rect b="b" l="l" r="r" t="t"/>
            <a:pathLst>
              <a:path extrusionOk="0" h="1811327" w="1811327">
                <a:moveTo>
                  <a:pt x="0" y="0"/>
                </a:moveTo>
                <a:lnTo>
                  <a:pt x="1811327" y="0"/>
                </a:lnTo>
                <a:lnTo>
                  <a:pt x="1811327" y="1811327"/>
                </a:lnTo>
                <a:lnTo>
                  <a:pt x="0" y="181132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96" name="Google Shape;396;p2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397" name="Google Shape;397;p2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8" name="Google Shape;398;p2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99" name="Google Shape;399;p2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400" name="Google Shape;400;p2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1" name="Google Shape;401;p2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02" name="Google Shape;402;p2"/>
          <p:cNvSpPr/>
          <p:nvPr/>
        </p:nvSpPr>
        <p:spPr>
          <a:xfrm>
            <a:off x="11590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03" name="Google Shape;403;p2"/>
          <p:cNvSpPr/>
          <p:nvPr/>
        </p:nvSpPr>
        <p:spPr>
          <a:xfrm>
            <a:off x="15836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04" name="Google Shape;404;p2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405" name="Google Shape;405;p2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6" name="Google Shape;406;p2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07" name="Google Shape;407;p2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408" name="Google Shape;408;p2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409" name="Google Shape;409;p2"/>
          <p:cNvSpPr/>
          <p:nvPr/>
        </p:nvSpPr>
        <p:spPr>
          <a:xfrm>
            <a:off x="13712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10" name="Google Shape;410;p2"/>
          <p:cNvSpPr txBox="1"/>
          <p:nvPr/>
        </p:nvSpPr>
        <p:spPr>
          <a:xfrm>
            <a:off x="2847911" y="647007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lang="en-US" sz="1380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Sjemenke rotkvice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1" name="Google Shape;411;p2"/>
          <p:cNvSpPr txBox="1"/>
          <p:nvPr/>
        </p:nvSpPr>
        <p:spPr>
          <a:xfrm>
            <a:off x="523811" y="647007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lang="en-US" sz="1380">
                <a:latin typeface="Maitree"/>
                <a:ea typeface="Maitree"/>
                <a:cs typeface="Maitree"/>
                <a:sym typeface="Maitree"/>
              </a:rPr>
              <a:t>Sjemenke rotkvice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2" name="Google Shape;412;p2"/>
          <p:cNvSpPr txBox="1"/>
          <p:nvPr/>
        </p:nvSpPr>
        <p:spPr>
          <a:xfrm>
            <a:off x="5172011" y="647007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lang="en-US" sz="1380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Sjemenke rotkvice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3" name="Google Shape;413;p2"/>
          <p:cNvSpPr txBox="1"/>
          <p:nvPr/>
        </p:nvSpPr>
        <p:spPr>
          <a:xfrm>
            <a:off x="2847911" y="3290599"/>
            <a:ext cx="1862700" cy="42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Mikrozelenje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t/>
            </a:r>
            <a:endParaRPr b="0" i="0" sz="1380" u="none" cap="none" strike="noStrike">
              <a:solidFill>
                <a:schemeClr val="dk1"/>
              </a:solidFill>
              <a:latin typeface="Maitree"/>
              <a:ea typeface="Maitree"/>
              <a:cs typeface="Maitree"/>
              <a:sym typeface="Maitree"/>
            </a:endParaRPr>
          </a:p>
        </p:txBody>
      </p:sp>
      <p:sp>
        <p:nvSpPr>
          <p:cNvPr id="414" name="Google Shape;414;p2"/>
          <p:cNvSpPr txBox="1"/>
          <p:nvPr/>
        </p:nvSpPr>
        <p:spPr>
          <a:xfrm>
            <a:off x="5172011" y="3290599"/>
            <a:ext cx="1862700" cy="42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Mikrozelenje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t/>
            </a:r>
            <a:endParaRPr b="0" i="0" sz="1380" u="none" cap="none" strike="noStrike">
              <a:solidFill>
                <a:schemeClr val="dk1"/>
              </a:solidFill>
              <a:latin typeface="Maitree"/>
              <a:ea typeface="Maitree"/>
              <a:cs typeface="Maitree"/>
              <a:sym typeface="Maitree"/>
            </a:endParaRPr>
          </a:p>
        </p:txBody>
      </p:sp>
      <p:sp>
        <p:nvSpPr>
          <p:cNvPr id="415" name="Google Shape;415;p2"/>
          <p:cNvSpPr txBox="1"/>
          <p:nvPr/>
        </p:nvSpPr>
        <p:spPr>
          <a:xfrm>
            <a:off x="2847911" y="965142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Sjemenke čilija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6" name="Google Shape;416;p2"/>
          <p:cNvSpPr txBox="1"/>
          <p:nvPr/>
        </p:nvSpPr>
        <p:spPr>
          <a:xfrm>
            <a:off x="5172011" y="965142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Sjemenke čilija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7" name="Google Shape;417;p2"/>
          <p:cNvSpPr txBox="1"/>
          <p:nvPr/>
        </p:nvSpPr>
        <p:spPr>
          <a:xfrm>
            <a:off x="523811" y="965142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lang="en-US" sz="1380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Sjemenke rotkvice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8" name="Google Shape;418;p2"/>
          <p:cNvSpPr txBox="1"/>
          <p:nvPr/>
        </p:nvSpPr>
        <p:spPr>
          <a:xfrm>
            <a:off x="523811" y="3290599"/>
            <a:ext cx="1862700" cy="42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Mikrozelenje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t/>
            </a:r>
            <a:endParaRPr b="0" i="0" sz="1380" u="none" cap="none" strike="noStrike">
              <a:solidFill>
                <a:schemeClr val="dk1"/>
              </a:solidFill>
              <a:latin typeface="Maitree"/>
              <a:ea typeface="Maitree"/>
              <a:cs typeface="Maitree"/>
              <a:sym typeface="Maitree"/>
            </a:endParaRPr>
          </a:p>
        </p:txBody>
      </p:sp>
      <p:grpSp>
        <p:nvGrpSpPr>
          <p:cNvPr id="419" name="Google Shape;419;p2"/>
          <p:cNvGrpSpPr/>
          <p:nvPr/>
        </p:nvGrpSpPr>
        <p:grpSpPr>
          <a:xfrm>
            <a:off x="2795086" y="3968950"/>
            <a:ext cx="1967976" cy="210438"/>
            <a:chOff x="-594897" y="-19042"/>
            <a:chExt cx="2073300" cy="221700"/>
          </a:xfrm>
        </p:grpSpPr>
        <p:sp>
          <p:nvSpPr>
            <p:cNvPr id="420" name="Google Shape;420;p2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1" name="Google Shape;421;p2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22" name="Google Shape;422;p2"/>
          <p:cNvGrpSpPr/>
          <p:nvPr/>
        </p:nvGrpSpPr>
        <p:grpSpPr>
          <a:xfrm>
            <a:off x="470986" y="3968950"/>
            <a:ext cx="1967976" cy="210438"/>
            <a:chOff x="-594897" y="-19042"/>
            <a:chExt cx="2073300" cy="221700"/>
          </a:xfrm>
        </p:grpSpPr>
        <p:sp>
          <p:nvSpPr>
            <p:cNvPr id="423" name="Google Shape;423;p2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4" name="Google Shape;424;p2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25" name="Google Shape;425;p2"/>
          <p:cNvGrpSpPr/>
          <p:nvPr/>
        </p:nvGrpSpPr>
        <p:grpSpPr>
          <a:xfrm>
            <a:off x="5119186" y="3968950"/>
            <a:ext cx="1967976" cy="210438"/>
            <a:chOff x="-594897" y="-19042"/>
            <a:chExt cx="2073300" cy="221700"/>
          </a:xfrm>
        </p:grpSpPr>
        <p:sp>
          <p:nvSpPr>
            <p:cNvPr id="426" name="Google Shape;426;p2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7" name="Google Shape;427;p2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28" name="Google Shape;428;p2"/>
          <p:cNvGrpSpPr/>
          <p:nvPr/>
        </p:nvGrpSpPr>
        <p:grpSpPr>
          <a:xfrm>
            <a:off x="2795074" y="789475"/>
            <a:ext cx="1967976" cy="210438"/>
            <a:chOff x="-594909" y="-19042"/>
            <a:chExt cx="2073300" cy="221700"/>
          </a:xfrm>
        </p:grpSpPr>
        <p:sp>
          <p:nvSpPr>
            <p:cNvPr id="429" name="Google Shape;429;p2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0" name="Google Shape;430;p2"/>
            <p:cNvSpPr txBox="1"/>
            <p:nvPr/>
          </p:nvSpPr>
          <p:spPr>
            <a:xfrm>
              <a:off x="-594909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31" name="Google Shape;431;p2"/>
          <p:cNvGrpSpPr/>
          <p:nvPr/>
        </p:nvGrpSpPr>
        <p:grpSpPr>
          <a:xfrm>
            <a:off x="5119186" y="789475"/>
            <a:ext cx="1937222" cy="210438"/>
            <a:chOff x="-594897" y="-19042"/>
            <a:chExt cx="2040900" cy="221700"/>
          </a:xfrm>
        </p:grpSpPr>
        <p:sp>
          <p:nvSpPr>
            <p:cNvPr id="432" name="Google Shape;432;p2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3" name="Google Shape;433;p2"/>
            <p:cNvSpPr txBox="1"/>
            <p:nvPr/>
          </p:nvSpPr>
          <p:spPr>
            <a:xfrm>
              <a:off x="-594897" y="-19042"/>
              <a:ext cx="20409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34" name="Google Shape;434;p2"/>
          <p:cNvGrpSpPr/>
          <p:nvPr/>
        </p:nvGrpSpPr>
        <p:grpSpPr>
          <a:xfrm>
            <a:off x="2795086" y="7150300"/>
            <a:ext cx="1967976" cy="210438"/>
            <a:chOff x="-594897" y="-19042"/>
            <a:chExt cx="2073300" cy="221700"/>
          </a:xfrm>
        </p:grpSpPr>
        <p:sp>
          <p:nvSpPr>
            <p:cNvPr id="435" name="Google Shape;435;p2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6" name="Google Shape;436;p2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37" name="Google Shape;437;p2"/>
          <p:cNvGrpSpPr/>
          <p:nvPr/>
        </p:nvGrpSpPr>
        <p:grpSpPr>
          <a:xfrm>
            <a:off x="5119186" y="7150300"/>
            <a:ext cx="1967976" cy="210438"/>
            <a:chOff x="-594897" y="-19042"/>
            <a:chExt cx="2073300" cy="221700"/>
          </a:xfrm>
        </p:grpSpPr>
        <p:sp>
          <p:nvSpPr>
            <p:cNvPr id="438" name="Google Shape;438;p2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9" name="Google Shape;439;p2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40" name="Google Shape;440;p2"/>
          <p:cNvGrpSpPr/>
          <p:nvPr/>
        </p:nvGrpSpPr>
        <p:grpSpPr>
          <a:xfrm>
            <a:off x="470986" y="7150300"/>
            <a:ext cx="1967976" cy="210438"/>
            <a:chOff x="-594897" y="-19042"/>
            <a:chExt cx="2073300" cy="221700"/>
          </a:xfrm>
        </p:grpSpPr>
        <p:sp>
          <p:nvSpPr>
            <p:cNvPr id="441" name="Google Shape;441;p2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2" name="Google Shape;442;p2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43" name="Google Shape;443;p2"/>
          <p:cNvGrpSpPr/>
          <p:nvPr/>
        </p:nvGrpSpPr>
        <p:grpSpPr>
          <a:xfrm>
            <a:off x="470862" y="789475"/>
            <a:ext cx="1967976" cy="210438"/>
            <a:chOff x="-595027" y="-19042"/>
            <a:chExt cx="2073300" cy="221700"/>
          </a:xfrm>
        </p:grpSpPr>
        <p:sp>
          <p:nvSpPr>
            <p:cNvPr id="444" name="Google Shape;444;p2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5" name="Google Shape;445;p2"/>
            <p:cNvSpPr txBox="1"/>
            <p:nvPr/>
          </p:nvSpPr>
          <p:spPr>
            <a:xfrm>
              <a:off x="-59502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3"/>
          <p:cNvSpPr/>
          <p:nvPr/>
        </p:nvSpPr>
        <p:spPr>
          <a:xfrm>
            <a:off x="2861237" y="4539178"/>
            <a:ext cx="1835800" cy="1835800"/>
          </a:xfrm>
          <a:custGeom>
            <a:rect b="b" l="l" r="r" t="t"/>
            <a:pathLst>
              <a:path extrusionOk="0" h="1835800" w="1835800">
                <a:moveTo>
                  <a:pt x="0" y="0"/>
                </a:moveTo>
                <a:lnTo>
                  <a:pt x="1835800" y="0"/>
                </a:lnTo>
                <a:lnTo>
                  <a:pt x="1835800" y="1835800"/>
                </a:lnTo>
                <a:lnTo>
                  <a:pt x="0" y="1835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51" name="Google Shape;451;p3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452" name="Google Shape;452;p3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3" name="Google Shape;453;p3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54" name="Google Shape;454;p3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455" name="Google Shape;455;p3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6" name="Google Shape;456;p3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57" name="Google Shape;457;p3"/>
          <p:cNvSpPr/>
          <p:nvPr/>
        </p:nvSpPr>
        <p:spPr>
          <a:xfrm>
            <a:off x="34831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58" name="Google Shape;458;p3"/>
          <p:cNvSpPr/>
          <p:nvPr/>
        </p:nvSpPr>
        <p:spPr>
          <a:xfrm>
            <a:off x="39077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59" name="Google Shape;459;p3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460" name="Google Shape;460;p3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1" name="Google Shape;461;p3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62" name="Google Shape;462;p3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463" name="Google Shape;463;p3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464" name="Google Shape;464;p3"/>
          <p:cNvSpPr/>
          <p:nvPr/>
        </p:nvSpPr>
        <p:spPr>
          <a:xfrm>
            <a:off x="36953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65" name="Google Shape;465;p3"/>
          <p:cNvSpPr/>
          <p:nvPr/>
        </p:nvSpPr>
        <p:spPr>
          <a:xfrm>
            <a:off x="531975" y="4539178"/>
            <a:ext cx="1835800" cy="1835800"/>
          </a:xfrm>
          <a:custGeom>
            <a:rect b="b" l="l" r="r" t="t"/>
            <a:pathLst>
              <a:path extrusionOk="0" h="1835800" w="1835800">
                <a:moveTo>
                  <a:pt x="0" y="0"/>
                </a:moveTo>
                <a:lnTo>
                  <a:pt x="1835800" y="0"/>
                </a:lnTo>
                <a:lnTo>
                  <a:pt x="1835800" y="1835800"/>
                </a:lnTo>
                <a:lnTo>
                  <a:pt x="0" y="1835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66" name="Google Shape;466;p3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467" name="Google Shape;467;p3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8" name="Google Shape;468;p3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69" name="Google Shape;469;p3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470" name="Google Shape;470;p3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1" name="Google Shape;471;p3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72" name="Google Shape;472;p3"/>
          <p:cNvSpPr/>
          <p:nvPr/>
        </p:nvSpPr>
        <p:spPr>
          <a:xfrm>
            <a:off x="11590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73" name="Google Shape;473;p3"/>
          <p:cNvSpPr/>
          <p:nvPr/>
        </p:nvSpPr>
        <p:spPr>
          <a:xfrm>
            <a:off x="15836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74" name="Google Shape;474;p3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475" name="Google Shape;475;p3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6" name="Google Shape;476;p3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77" name="Google Shape;477;p3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478" name="Google Shape;478;p3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479" name="Google Shape;479;p3"/>
          <p:cNvSpPr/>
          <p:nvPr/>
        </p:nvSpPr>
        <p:spPr>
          <a:xfrm>
            <a:off x="13712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80" name="Google Shape;480;p3"/>
          <p:cNvSpPr/>
          <p:nvPr/>
        </p:nvSpPr>
        <p:spPr>
          <a:xfrm>
            <a:off x="5184074" y="4539178"/>
            <a:ext cx="1835800" cy="1835800"/>
          </a:xfrm>
          <a:custGeom>
            <a:rect b="b" l="l" r="r" t="t"/>
            <a:pathLst>
              <a:path extrusionOk="0" h="1835800" w="1835800">
                <a:moveTo>
                  <a:pt x="0" y="0"/>
                </a:moveTo>
                <a:lnTo>
                  <a:pt x="1835801" y="0"/>
                </a:lnTo>
                <a:lnTo>
                  <a:pt x="1835801" y="1835800"/>
                </a:lnTo>
                <a:lnTo>
                  <a:pt x="0" y="1835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81" name="Google Shape;481;p3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482" name="Google Shape;482;p3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3" name="Google Shape;483;p3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84" name="Google Shape;484;p3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485" name="Google Shape;485;p3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6" name="Google Shape;486;p3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87" name="Google Shape;487;p3"/>
          <p:cNvSpPr/>
          <p:nvPr/>
        </p:nvSpPr>
        <p:spPr>
          <a:xfrm>
            <a:off x="58072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88" name="Google Shape;488;p3"/>
          <p:cNvSpPr/>
          <p:nvPr/>
        </p:nvSpPr>
        <p:spPr>
          <a:xfrm>
            <a:off x="62318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89" name="Google Shape;489;p3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490" name="Google Shape;490;p3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1" name="Google Shape;491;p3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92" name="Google Shape;492;p3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493" name="Google Shape;493;p3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494" name="Google Shape;494;p3"/>
          <p:cNvSpPr/>
          <p:nvPr/>
        </p:nvSpPr>
        <p:spPr>
          <a:xfrm>
            <a:off x="60194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95" name="Google Shape;495;p3"/>
          <p:cNvSpPr/>
          <p:nvPr/>
        </p:nvSpPr>
        <p:spPr>
          <a:xfrm>
            <a:off x="2847911" y="1354364"/>
            <a:ext cx="1846478" cy="1846478"/>
          </a:xfrm>
          <a:custGeom>
            <a:rect b="b" l="l" r="r" t="t"/>
            <a:pathLst>
              <a:path extrusionOk="0" h="1846478" w="1846478">
                <a:moveTo>
                  <a:pt x="0" y="0"/>
                </a:moveTo>
                <a:lnTo>
                  <a:pt x="1846478" y="0"/>
                </a:lnTo>
                <a:lnTo>
                  <a:pt x="1846478" y="1846478"/>
                </a:lnTo>
                <a:lnTo>
                  <a:pt x="0" y="184647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96" name="Google Shape;496;p3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497" name="Google Shape;497;p3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8" name="Google Shape;498;p3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99" name="Google Shape;499;p3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500" name="Google Shape;500;p3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1" name="Google Shape;501;p3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02" name="Google Shape;502;p3"/>
          <p:cNvSpPr/>
          <p:nvPr/>
        </p:nvSpPr>
        <p:spPr>
          <a:xfrm>
            <a:off x="34831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03" name="Google Shape;503;p3"/>
          <p:cNvSpPr/>
          <p:nvPr/>
        </p:nvSpPr>
        <p:spPr>
          <a:xfrm>
            <a:off x="39077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04" name="Google Shape;504;p3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505" name="Google Shape;505;p3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6" name="Google Shape;506;p3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07" name="Google Shape;507;p3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08" name="Google Shape;508;p3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09" name="Google Shape;509;p3"/>
          <p:cNvSpPr/>
          <p:nvPr/>
        </p:nvSpPr>
        <p:spPr>
          <a:xfrm>
            <a:off x="36953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10" name="Google Shape;510;p3"/>
          <p:cNvSpPr/>
          <p:nvPr/>
        </p:nvSpPr>
        <p:spPr>
          <a:xfrm>
            <a:off x="5184074" y="1365042"/>
            <a:ext cx="1835800" cy="1835800"/>
          </a:xfrm>
          <a:custGeom>
            <a:rect b="b" l="l" r="r" t="t"/>
            <a:pathLst>
              <a:path extrusionOk="0" h="1835800" w="1835800">
                <a:moveTo>
                  <a:pt x="0" y="0"/>
                </a:moveTo>
                <a:lnTo>
                  <a:pt x="1835801" y="0"/>
                </a:lnTo>
                <a:lnTo>
                  <a:pt x="1835801" y="1835800"/>
                </a:lnTo>
                <a:lnTo>
                  <a:pt x="0" y="1835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11" name="Google Shape;511;p3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512" name="Google Shape;512;p3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3" name="Google Shape;513;p3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14" name="Google Shape;514;p3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515" name="Google Shape;515;p3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6" name="Google Shape;516;p3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17" name="Google Shape;517;p3"/>
          <p:cNvSpPr/>
          <p:nvPr/>
        </p:nvSpPr>
        <p:spPr>
          <a:xfrm>
            <a:off x="58072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18" name="Google Shape;518;p3"/>
          <p:cNvSpPr/>
          <p:nvPr/>
        </p:nvSpPr>
        <p:spPr>
          <a:xfrm>
            <a:off x="62318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19" name="Google Shape;519;p3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520" name="Google Shape;520;p3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1" name="Google Shape;521;p3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22" name="Google Shape;522;p3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23" name="Google Shape;523;p3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24" name="Google Shape;524;p3"/>
          <p:cNvSpPr/>
          <p:nvPr/>
        </p:nvSpPr>
        <p:spPr>
          <a:xfrm>
            <a:off x="60194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25" name="Google Shape;525;p3"/>
          <p:cNvSpPr/>
          <p:nvPr/>
        </p:nvSpPr>
        <p:spPr>
          <a:xfrm>
            <a:off x="2864737" y="7720200"/>
            <a:ext cx="1835800" cy="1835800"/>
          </a:xfrm>
          <a:custGeom>
            <a:rect b="b" l="l" r="r" t="t"/>
            <a:pathLst>
              <a:path extrusionOk="0" h="1835800" w="1835800">
                <a:moveTo>
                  <a:pt x="0" y="0"/>
                </a:moveTo>
                <a:lnTo>
                  <a:pt x="1835800" y="0"/>
                </a:lnTo>
                <a:lnTo>
                  <a:pt x="1835800" y="1835801"/>
                </a:lnTo>
                <a:lnTo>
                  <a:pt x="0" y="183580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26" name="Google Shape;526;p3"/>
          <p:cNvGrpSpPr/>
          <p:nvPr/>
        </p:nvGrpSpPr>
        <p:grpSpPr>
          <a:xfrm>
            <a:off x="2750437" y="7070025"/>
            <a:ext cx="2057400" cy="2914650"/>
            <a:chOff x="0" y="0"/>
            <a:chExt cx="2167467" cy="3070578"/>
          </a:xfrm>
        </p:grpSpPr>
        <p:sp>
          <p:nvSpPr>
            <p:cNvPr id="527" name="Google Shape;527;p3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8" name="Google Shape;528;p3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29" name="Google Shape;529;p3"/>
          <p:cNvGrpSpPr/>
          <p:nvPr/>
        </p:nvGrpSpPr>
        <p:grpSpPr>
          <a:xfrm>
            <a:off x="2795086" y="7114674"/>
            <a:ext cx="1968103" cy="2825353"/>
            <a:chOff x="0" y="0"/>
            <a:chExt cx="2073393" cy="2976504"/>
          </a:xfrm>
        </p:grpSpPr>
        <p:sp>
          <p:nvSpPr>
            <p:cNvPr id="530" name="Google Shape;530;p3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1" name="Google Shape;531;p3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32" name="Google Shape;532;p3"/>
          <p:cNvSpPr/>
          <p:nvPr/>
        </p:nvSpPr>
        <p:spPr>
          <a:xfrm>
            <a:off x="34831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33" name="Google Shape;533;p3"/>
          <p:cNvSpPr/>
          <p:nvPr/>
        </p:nvSpPr>
        <p:spPr>
          <a:xfrm>
            <a:off x="39077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34" name="Google Shape;534;p3"/>
          <p:cNvGrpSpPr/>
          <p:nvPr/>
        </p:nvGrpSpPr>
        <p:grpSpPr>
          <a:xfrm>
            <a:off x="2847911" y="9585231"/>
            <a:ext cx="1862806" cy="302134"/>
            <a:chOff x="0" y="0"/>
            <a:chExt cx="769314" cy="124777"/>
          </a:xfrm>
        </p:grpSpPr>
        <p:sp>
          <p:nvSpPr>
            <p:cNvPr id="535" name="Google Shape;535;p3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6" name="Google Shape;536;p3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37" name="Google Shape;537;p3"/>
          <p:cNvSpPr/>
          <p:nvPr/>
        </p:nvSpPr>
        <p:spPr>
          <a:xfrm rot="5400000">
            <a:off x="28349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38" name="Google Shape;538;p3"/>
          <p:cNvSpPr/>
          <p:nvPr/>
        </p:nvSpPr>
        <p:spPr>
          <a:xfrm flipH="1" rot="-5400000">
            <a:off x="42004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39" name="Google Shape;539;p3"/>
          <p:cNvSpPr/>
          <p:nvPr/>
        </p:nvSpPr>
        <p:spPr>
          <a:xfrm>
            <a:off x="36953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40" name="Google Shape;540;p3"/>
          <p:cNvSpPr/>
          <p:nvPr/>
        </p:nvSpPr>
        <p:spPr>
          <a:xfrm>
            <a:off x="5185514" y="7720528"/>
            <a:ext cx="1835800" cy="1835800"/>
          </a:xfrm>
          <a:custGeom>
            <a:rect b="b" l="l" r="r" t="t"/>
            <a:pathLst>
              <a:path extrusionOk="0" h="1835800" w="1835800">
                <a:moveTo>
                  <a:pt x="0" y="0"/>
                </a:moveTo>
                <a:lnTo>
                  <a:pt x="1835800" y="0"/>
                </a:lnTo>
                <a:lnTo>
                  <a:pt x="1835800" y="1835800"/>
                </a:lnTo>
                <a:lnTo>
                  <a:pt x="0" y="1835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41" name="Google Shape;541;p3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542" name="Google Shape;542;p3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3" name="Google Shape;543;p3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44" name="Google Shape;544;p3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545" name="Google Shape;545;p3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6" name="Google Shape;546;p3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47" name="Google Shape;547;p3"/>
          <p:cNvSpPr/>
          <p:nvPr/>
        </p:nvSpPr>
        <p:spPr>
          <a:xfrm>
            <a:off x="58072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48" name="Google Shape;548;p3"/>
          <p:cNvSpPr/>
          <p:nvPr/>
        </p:nvSpPr>
        <p:spPr>
          <a:xfrm>
            <a:off x="62318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49" name="Google Shape;549;p3"/>
          <p:cNvGrpSpPr/>
          <p:nvPr/>
        </p:nvGrpSpPr>
        <p:grpSpPr>
          <a:xfrm>
            <a:off x="5172011" y="9585231"/>
            <a:ext cx="1862806" cy="302134"/>
            <a:chOff x="0" y="0"/>
            <a:chExt cx="769314" cy="124777"/>
          </a:xfrm>
        </p:grpSpPr>
        <p:sp>
          <p:nvSpPr>
            <p:cNvPr id="550" name="Google Shape;550;p3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1" name="Google Shape;551;p3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52" name="Google Shape;552;p3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53" name="Google Shape;553;p3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54" name="Google Shape;554;p3"/>
          <p:cNvSpPr/>
          <p:nvPr/>
        </p:nvSpPr>
        <p:spPr>
          <a:xfrm>
            <a:off x="60194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55" name="Google Shape;555;p3"/>
          <p:cNvSpPr/>
          <p:nvPr/>
        </p:nvSpPr>
        <p:spPr>
          <a:xfrm>
            <a:off x="542653" y="7720200"/>
            <a:ext cx="1835800" cy="1835800"/>
          </a:xfrm>
          <a:custGeom>
            <a:rect b="b" l="l" r="r" t="t"/>
            <a:pathLst>
              <a:path extrusionOk="0" h="1835800" w="1835800">
                <a:moveTo>
                  <a:pt x="0" y="0"/>
                </a:moveTo>
                <a:lnTo>
                  <a:pt x="1835800" y="0"/>
                </a:lnTo>
                <a:lnTo>
                  <a:pt x="1835800" y="1835801"/>
                </a:lnTo>
                <a:lnTo>
                  <a:pt x="0" y="183580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56" name="Google Shape;556;p3"/>
          <p:cNvGrpSpPr/>
          <p:nvPr/>
        </p:nvGrpSpPr>
        <p:grpSpPr>
          <a:xfrm>
            <a:off x="426337" y="7070025"/>
            <a:ext cx="2057400" cy="2914650"/>
            <a:chOff x="0" y="0"/>
            <a:chExt cx="2167467" cy="3070578"/>
          </a:xfrm>
        </p:grpSpPr>
        <p:sp>
          <p:nvSpPr>
            <p:cNvPr id="557" name="Google Shape;557;p3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8" name="Google Shape;558;p3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59" name="Google Shape;559;p3"/>
          <p:cNvGrpSpPr/>
          <p:nvPr/>
        </p:nvGrpSpPr>
        <p:grpSpPr>
          <a:xfrm>
            <a:off x="470986" y="7114674"/>
            <a:ext cx="1968103" cy="2825353"/>
            <a:chOff x="0" y="0"/>
            <a:chExt cx="2073393" cy="2976504"/>
          </a:xfrm>
        </p:grpSpPr>
        <p:sp>
          <p:nvSpPr>
            <p:cNvPr id="560" name="Google Shape;560;p3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1" name="Google Shape;561;p3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62" name="Google Shape;562;p3"/>
          <p:cNvSpPr/>
          <p:nvPr/>
        </p:nvSpPr>
        <p:spPr>
          <a:xfrm>
            <a:off x="11590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63" name="Google Shape;563;p3"/>
          <p:cNvSpPr/>
          <p:nvPr/>
        </p:nvSpPr>
        <p:spPr>
          <a:xfrm>
            <a:off x="15836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64" name="Google Shape;564;p3"/>
          <p:cNvGrpSpPr/>
          <p:nvPr/>
        </p:nvGrpSpPr>
        <p:grpSpPr>
          <a:xfrm>
            <a:off x="523811" y="9585231"/>
            <a:ext cx="1862806" cy="302134"/>
            <a:chOff x="0" y="0"/>
            <a:chExt cx="769314" cy="124777"/>
          </a:xfrm>
        </p:grpSpPr>
        <p:sp>
          <p:nvSpPr>
            <p:cNvPr id="565" name="Google Shape;565;p3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6" name="Google Shape;566;p3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67" name="Google Shape;567;p3"/>
          <p:cNvSpPr/>
          <p:nvPr/>
        </p:nvSpPr>
        <p:spPr>
          <a:xfrm rot="5400000">
            <a:off x="5108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68" name="Google Shape;568;p3"/>
          <p:cNvSpPr/>
          <p:nvPr/>
        </p:nvSpPr>
        <p:spPr>
          <a:xfrm flipH="1" rot="-5400000">
            <a:off x="18763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69" name="Google Shape;569;p3"/>
          <p:cNvSpPr/>
          <p:nvPr/>
        </p:nvSpPr>
        <p:spPr>
          <a:xfrm>
            <a:off x="13712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cxnSp>
        <p:nvCxnSpPr>
          <p:cNvPr id="570" name="Google Shape;570;p3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1" name="Google Shape;571;p3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2" name="Google Shape;572;p3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3" name="Google Shape;573;p3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4" name="Google Shape;574;p3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5" name="Google Shape;575;p3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6" name="Google Shape;576;p3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7" name="Google Shape;577;p3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78" name="Google Shape;578;p3"/>
          <p:cNvSpPr/>
          <p:nvPr/>
        </p:nvSpPr>
        <p:spPr>
          <a:xfrm>
            <a:off x="531975" y="1354364"/>
            <a:ext cx="1846478" cy="1846478"/>
          </a:xfrm>
          <a:custGeom>
            <a:rect b="b" l="l" r="r" t="t"/>
            <a:pathLst>
              <a:path extrusionOk="0" h="1846478" w="1846478">
                <a:moveTo>
                  <a:pt x="0" y="0"/>
                </a:moveTo>
                <a:lnTo>
                  <a:pt x="1846478" y="0"/>
                </a:lnTo>
                <a:lnTo>
                  <a:pt x="1846478" y="1846478"/>
                </a:lnTo>
                <a:lnTo>
                  <a:pt x="0" y="184647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79" name="Google Shape;579;p3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580" name="Google Shape;580;p3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1" name="Google Shape;581;p3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82" name="Google Shape;582;p3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583" name="Google Shape;583;p3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4" name="Google Shape;584;p3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85" name="Google Shape;585;p3"/>
          <p:cNvSpPr/>
          <p:nvPr/>
        </p:nvSpPr>
        <p:spPr>
          <a:xfrm>
            <a:off x="11590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86" name="Google Shape;586;p3"/>
          <p:cNvSpPr/>
          <p:nvPr/>
        </p:nvSpPr>
        <p:spPr>
          <a:xfrm>
            <a:off x="15836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87" name="Google Shape;587;p3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588" name="Google Shape;588;p3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9" name="Google Shape;589;p3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90" name="Google Shape;590;p3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91" name="Google Shape;591;p3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92" name="Google Shape;592;p3"/>
          <p:cNvSpPr/>
          <p:nvPr/>
        </p:nvSpPr>
        <p:spPr>
          <a:xfrm>
            <a:off x="13712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93" name="Google Shape;593;p3"/>
          <p:cNvSpPr txBox="1"/>
          <p:nvPr/>
        </p:nvSpPr>
        <p:spPr>
          <a:xfrm>
            <a:off x="2847911" y="6470074"/>
            <a:ext cx="1862700" cy="3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Organska zemlja za tegle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t/>
            </a:r>
            <a:endParaRPr b="0" i="0" sz="1380" u="none" cap="none" strike="noStrike">
              <a:solidFill>
                <a:srgbClr val="000000"/>
              </a:solidFill>
              <a:latin typeface="Maitree"/>
              <a:ea typeface="Maitree"/>
              <a:cs typeface="Maitree"/>
              <a:sym typeface="Maitree"/>
            </a:endParaRPr>
          </a:p>
        </p:txBody>
      </p:sp>
      <p:sp>
        <p:nvSpPr>
          <p:cNvPr id="594" name="Google Shape;594;p3"/>
          <p:cNvSpPr txBox="1"/>
          <p:nvPr/>
        </p:nvSpPr>
        <p:spPr>
          <a:xfrm>
            <a:off x="523811" y="6470074"/>
            <a:ext cx="1862700" cy="3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Organska zemlja za tegle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t/>
            </a:r>
            <a:endParaRPr b="0" i="0" sz="1380" u="none" cap="none" strike="noStrike">
              <a:solidFill>
                <a:srgbClr val="000000"/>
              </a:solidFill>
              <a:latin typeface="Maitree"/>
              <a:ea typeface="Maitree"/>
              <a:cs typeface="Maitree"/>
              <a:sym typeface="Maitree"/>
            </a:endParaRPr>
          </a:p>
        </p:txBody>
      </p:sp>
      <p:sp>
        <p:nvSpPr>
          <p:cNvPr id="595" name="Google Shape;595;p3"/>
          <p:cNvSpPr txBox="1"/>
          <p:nvPr/>
        </p:nvSpPr>
        <p:spPr>
          <a:xfrm>
            <a:off x="5172011" y="6470074"/>
            <a:ext cx="1862700" cy="3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Organska zemlja za tegle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t/>
            </a:r>
            <a:endParaRPr b="0" i="0" sz="1380" u="none" cap="none" strike="noStrike">
              <a:solidFill>
                <a:srgbClr val="000000"/>
              </a:solidFill>
              <a:latin typeface="Maitree"/>
              <a:ea typeface="Maitree"/>
              <a:cs typeface="Maitree"/>
              <a:sym typeface="Maitree"/>
            </a:endParaRPr>
          </a:p>
        </p:txBody>
      </p:sp>
      <p:sp>
        <p:nvSpPr>
          <p:cNvPr id="596" name="Google Shape;596;p3"/>
          <p:cNvSpPr txBox="1"/>
          <p:nvPr/>
        </p:nvSpPr>
        <p:spPr>
          <a:xfrm>
            <a:off x="2847911" y="3290599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Sjemenke čilija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7" name="Google Shape;597;p3"/>
          <p:cNvSpPr txBox="1"/>
          <p:nvPr/>
        </p:nvSpPr>
        <p:spPr>
          <a:xfrm>
            <a:off x="5172011" y="3290599"/>
            <a:ext cx="18627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Organska zemlja za tegle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8" name="Google Shape;598;p3"/>
          <p:cNvSpPr txBox="1"/>
          <p:nvPr/>
        </p:nvSpPr>
        <p:spPr>
          <a:xfrm>
            <a:off x="2847911" y="9666980"/>
            <a:ext cx="1862700" cy="19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80"/>
              <a:buFont typeface="Arial"/>
              <a:buNone/>
            </a:pPr>
            <a:r>
              <a:rPr b="0" i="0" lang="en-US" sz="12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Prirodno tekuće gnojivo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9" name="Google Shape;599;p3"/>
          <p:cNvSpPr txBox="1"/>
          <p:nvPr/>
        </p:nvSpPr>
        <p:spPr>
          <a:xfrm>
            <a:off x="5172011" y="9666980"/>
            <a:ext cx="1862700" cy="19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80"/>
              <a:buFont typeface="Arial"/>
              <a:buNone/>
            </a:pPr>
            <a:r>
              <a:rPr b="0" i="0" lang="en-US" sz="12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Prirodno tekuće gnojivo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0" name="Google Shape;600;p3"/>
          <p:cNvSpPr txBox="1"/>
          <p:nvPr/>
        </p:nvSpPr>
        <p:spPr>
          <a:xfrm>
            <a:off x="523811" y="9666980"/>
            <a:ext cx="1862700" cy="19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"/>
              <a:buFont typeface="Arial"/>
              <a:buNone/>
            </a:pPr>
            <a:r>
              <a:rPr b="0" i="0" lang="en-US" sz="12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Prirodno tekuće gnojivo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1" name="Google Shape;601;p3"/>
          <p:cNvSpPr txBox="1"/>
          <p:nvPr/>
        </p:nvSpPr>
        <p:spPr>
          <a:xfrm>
            <a:off x="523811" y="3290599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Sjemenke čilija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02" name="Google Shape;602;p3"/>
          <p:cNvGrpSpPr/>
          <p:nvPr/>
        </p:nvGrpSpPr>
        <p:grpSpPr>
          <a:xfrm>
            <a:off x="2795086" y="3968950"/>
            <a:ext cx="1967976" cy="210438"/>
            <a:chOff x="-594897" y="-19042"/>
            <a:chExt cx="2073300" cy="221700"/>
          </a:xfrm>
        </p:grpSpPr>
        <p:sp>
          <p:nvSpPr>
            <p:cNvPr id="603" name="Google Shape;603;p3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4" name="Google Shape;604;p3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05" name="Google Shape;605;p3"/>
          <p:cNvGrpSpPr/>
          <p:nvPr/>
        </p:nvGrpSpPr>
        <p:grpSpPr>
          <a:xfrm>
            <a:off x="470986" y="3968950"/>
            <a:ext cx="1967976" cy="210438"/>
            <a:chOff x="-594897" y="-19042"/>
            <a:chExt cx="2073300" cy="221700"/>
          </a:xfrm>
        </p:grpSpPr>
        <p:sp>
          <p:nvSpPr>
            <p:cNvPr id="606" name="Google Shape;606;p3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7" name="Google Shape;607;p3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08" name="Google Shape;608;p3"/>
          <p:cNvGrpSpPr/>
          <p:nvPr/>
        </p:nvGrpSpPr>
        <p:grpSpPr>
          <a:xfrm>
            <a:off x="5119186" y="3968950"/>
            <a:ext cx="1967976" cy="210438"/>
            <a:chOff x="-594897" y="-19042"/>
            <a:chExt cx="2073300" cy="221700"/>
          </a:xfrm>
        </p:grpSpPr>
        <p:sp>
          <p:nvSpPr>
            <p:cNvPr id="609" name="Google Shape;609;p3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0" name="Google Shape;610;p3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11" name="Google Shape;611;p3"/>
          <p:cNvGrpSpPr/>
          <p:nvPr/>
        </p:nvGrpSpPr>
        <p:grpSpPr>
          <a:xfrm>
            <a:off x="2795074" y="789475"/>
            <a:ext cx="1967976" cy="210438"/>
            <a:chOff x="-594909" y="-19042"/>
            <a:chExt cx="2073300" cy="221700"/>
          </a:xfrm>
        </p:grpSpPr>
        <p:sp>
          <p:nvSpPr>
            <p:cNvPr id="612" name="Google Shape;612;p3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3" name="Google Shape;613;p3"/>
            <p:cNvSpPr txBox="1"/>
            <p:nvPr/>
          </p:nvSpPr>
          <p:spPr>
            <a:xfrm>
              <a:off x="-594909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14" name="Google Shape;614;p3"/>
          <p:cNvGrpSpPr/>
          <p:nvPr/>
        </p:nvGrpSpPr>
        <p:grpSpPr>
          <a:xfrm>
            <a:off x="5119186" y="789475"/>
            <a:ext cx="1937222" cy="210438"/>
            <a:chOff x="-594897" y="-19042"/>
            <a:chExt cx="2040900" cy="221700"/>
          </a:xfrm>
        </p:grpSpPr>
        <p:sp>
          <p:nvSpPr>
            <p:cNvPr id="615" name="Google Shape;615;p3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6" name="Google Shape;616;p3"/>
            <p:cNvSpPr txBox="1"/>
            <p:nvPr/>
          </p:nvSpPr>
          <p:spPr>
            <a:xfrm>
              <a:off x="-594897" y="-19042"/>
              <a:ext cx="20409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17" name="Google Shape;617;p3"/>
          <p:cNvGrpSpPr/>
          <p:nvPr/>
        </p:nvGrpSpPr>
        <p:grpSpPr>
          <a:xfrm>
            <a:off x="2795086" y="7150300"/>
            <a:ext cx="1967976" cy="210438"/>
            <a:chOff x="-594897" y="-19042"/>
            <a:chExt cx="2073300" cy="221700"/>
          </a:xfrm>
        </p:grpSpPr>
        <p:sp>
          <p:nvSpPr>
            <p:cNvPr id="618" name="Google Shape;618;p3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9" name="Google Shape;619;p3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20" name="Google Shape;620;p3"/>
          <p:cNvGrpSpPr/>
          <p:nvPr/>
        </p:nvGrpSpPr>
        <p:grpSpPr>
          <a:xfrm>
            <a:off x="5119186" y="7150300"/>
            <a:ext cx="1967976" cy="210438"/>
            <a:chOff x="-594897" y="-19042"/>
            <a:chExt cx="2073300" cy="221700"/>
          </a:xfrm>
        </p:grpSpPr>
        <p:sp>
          <p:nvSpPr>
            <p:cNvPr id="621" name="Google Shape;621;p3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2" name="Google Shape;622;p3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23" name="Google Shape;623;p3"/>
          <p:cNvGrpSpPr/>
          <p:nvPr/>
        </p:nvGrpSpPr>
        <p:grpSpPr>
          <a:xfrm>
            <a:off x="470986" y="7150300"/>
            <a:ext cx="1967976" cy="210438"/>
            <a:chOff x="-594897" y="-19042"/>
            <a:chExt cx="2073300" cy="221700"/>
          </a:xfrm>
        </p:grpSpPr>
        <p:sp>
          <p:nvSpPr>
            <p:cNvPr id="624" name="Google Shape;624;p3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5" name="Google Shape;625;p3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26" name="Google Shape;626;p3"/>
          <p:cNvGrpSpPr/>
          <p:nvPr/>
        </p:nvGrpSpPr>
        <p:grpSpPr>
          <a:xfrm>
            <a:off x="470862" y="789475"/>
            <a:ext cx="1967976" cy="210438"/>
            <a:chOff x="-595027" y="-19042"/>
            <a:chExt cx="2073300" cy="221700"/>
          </a:xfrm>
        </p:grpSpPr>
        <p:sp>
          <p:nvSpPr>
            <p:cNvPr id="627" name="Google Shape;627;p3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8" name="Google Shape;628;p3"/>
            <p:cNvSpPr txBox="1"/>
            <p:nvPr/>
          </p:nvSpPr>
          <p:spPr>
            <a:xfrm>
              <a:off x="-59502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2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p4"/>
          <p:cNvSpPr/>
          <p:nvPr/>
        </p:nvSpPr>
        <p:spPr>
          <a:xfrm>
            <a:off x="2847734" y="4529325"/>
            <a:ext cx="1862806" cy="1862806"/>
          </a:xfrm>
          <a:custGeom>
            <a:rect b="b" l="l" r="r" t="t"/>
            <a:pathLst>
              <a:path extrusionOk="0" h="1862806" w="1862806">
                <a:moveTo>
                  <a:pt x="0" y="0"/>
                </a:moveTo>
                <a:lnTo>
                  <a:pt x="1862806" y="0"/>
                </a:lnTo>
                <a:lnTo>
                  <a:pt x="1862806" y="1862807"/>
                </a:lnTo>
                <a:lnTo>
                  <a:pt x="0" y="186280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634" name="Google Shape;634;p4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635" name="Google Shape;635;p4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6" name="Google Shape;636;p4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37" name="Google Shape;637;p4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638" name="Google Shape;638;p4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9" name="Google Shape;639;p4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40" name="Google Shape;640;p4"/>
          <p:cNvSpPr/>
          <p:nvPr/>
        </p:nvSpPr>
        <p:spPr>
          <a:xfrm>
            <a:off x="34831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641" name="Google Shape;641;p4"/>
          <p:cNvSpPr/>
          <p:nvPr/>
        </p:nvSpPr>
        <p:spPr>
          <a:xfrm>
            <a:off x="39077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642" name="Google Shape;642;p4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643" name="Google Shape;643;p4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4" name="Google Shape;644;p4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45" name="Google Shape;645;p4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646" name="Google Shape;646;p4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647" name="Google Shape;647;p4"/>
          <p:cNvSpPr/>
          <p:nvPr/>
        </p:nvSpPr>
        <p:spPr>
          <a:xfrm>
            <a:off x="36953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648" name="Google Shape;648;p4"/>
          <p:cNvSpPr/>
          <p:nvPr/>
        </p:nvSpPr>
        <p:spPr>
          <a:xfrm>
            <a:off x="523634" y="4510275"/>
            <a:ext cx="1862806" cy="1862806"/>
          </a:xfrm>
          <a:custGeom>
            <a:rect b="b" l="l" r="r" t="t"/>
            <a:pathLst>
              <a:path extrusionOk="0" h="1862806" w="1862806">
                <a:moveTo>
                  <a:pt x="0" y="0"/>
                </a:moveTo>
                <a:lnTo>
                  <a:pt x="1862806" y="0"/>
                </a:lnTo>
                <a:lnTo>
                  <a:pt x="1862806" y="1862807"/>
                </a:lnTo>
                <a:lnTo>
                  <a:pt x="0" y="186280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649" name="Google Shape;649;p4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650" name="Google Shape;650;p4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1" name="Google Shape;651;p4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52" name="Google Shape;652;p4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653" name="Google Shape;653;p4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4" name="Google Shape;654;p4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55" name="Google Shape;655;p4"/>
          <p:cNvSpPr/>
          <p:nvPr/>
        </p:nvSpPr>
        <p:spPr>
          <a:xfrm>
            <a:off x="11590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656" name="Google Shape;656;p4"/>
          <p:cNvSpPr/>
          <p:nvPr/>
        </p:nvSpPr>
        <p:spPr>
          <a:xfrm>
            <a:off x="15836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657" name="Google Shape;657;p4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658" name="Google Shape;658;p4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9" name="Google Shape;659;p4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60" name="Google Shape;660;p4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661" name="Google Shape;661;p4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662" name="Google Shape;662;p4"/>
          <p:cNvSpPr/>
          <p:nvPr/>
        </p:nvSpPr>
        <p:spPr>
          <a:xfrm>
            <a:off x="13712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663" name="Google Shape;663;p4"/>
          <p:cNvSpPr/>
          <p:nvPr/>
        </p:nvSpPr>
        <p:spPr>
          <a:xfrm>
            <a:off x="5188658" y="4545972"/>
            <a:ext cx="1829515" cy="1829515"/>
          </a:xfrm>
          <a:custGeom>
            <a:rect b="b" l="l" r="r" t="t"/>
            <a:pathLst>
              <a:path extrusionOk="0" h="1829515" w="1829515">
                <a:moveTo>
                  <a:pt x="0" y="0"/>
                </a:moveTo>
                <a:lnTo>
                  <a:pt x="1829515" y="0"/>
                </a:lnTo>
                <a:lnTo>
                  <a:pt x="1829515" y="1829515"/>
                </a:lnTo>
                <a:lnTo>
                  <a:pt x="0" y="18295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664" name="Google Shape;664;p4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665" name="Google Shape;665;p4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6" name="Google Shape;666;p4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67" name="Google Shape;667;p4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668" name="Google Shape;668;p4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9" name="Google Shape;669;p4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70" name="Google Shape;670;p4"/>
          <p:cNvSpPr/>
          <p:nvPr/>
        </p:nvSpPr>
        <p:spPr>
          <a:xfrm>
            <a:off x="58072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671" name="Google Shape;671;p4"/>
          <p:cNvSpPr/>
          <p:nvPr/>
        </p:nvSpPr>
        <p:spPr>
          <a:xfrm>
            <a:off x="62318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672" name="Google Shape;672;p4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673" name="Google Shape;673;p4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4" name="Google Shape;674;p4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75" name="Google Shape;675;p4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676" name="Google Shape;676;p4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677" name="Google Shape;677;p4"/>
          <p:cNvSpPr/>
          <p:nvPr/>
        </p:nvSpPr>
        <p:spPr>
          <a:xfrm>
            <a:off x="60194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678" name="Google Shape;678;p4"/>
          <p:cNvSpPr/>
          <p:nvPr/>
        </p:nvSpPr>
        <p:spPr>
          <a:xfrm>
            <a:off x="2850115" y="1346200"/>
            <a:ext cx="1862806" cy="1862806"/>
          </a:xfrm>
          <a:custGeom>
            <a:rect b="b" l="l" r="r" t="t"/>
            <a:pathLst>
              <a:path extrusionOk="0" h="1862806" w="1862806">
                <a:moveTo>
                  <a:pt x="0" y="0"/>
                </a:moveTo>
                <a:lnTo>
                  <a:pt x="1862806" y="0"/>
                </a:lnTo>
                <a:lnTo>
                  <a:pt x="1862806" y="1862806"/>
                </a:lnTo>
                <a:lnTo>
                  <a:pt x="0" y="18628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679" name="Google Shape;679;p4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680" name="Google Shape;680;p4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1" name="Google Shape;681;p4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82" name="Google Shape;682;p4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683" name="Google Shape;683;p4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4" name="Google Shape;684;p4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85" name="Google Shape;685;p4"/>
          <p:cNvSpPr/>
          <p:nvPr/>
        </p:nvSpPr>
        <p:spPr>
          <a:xfrm>
            <a:off x="34831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686" name="Google Shape;686;p4"/>
          <p:cNvSpPr/>
          <p:nvPr/>
        </p:nvSpPr>
        <p:spPr>
          <a:xfrm>
            <a:off x="39077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687" name="Google Shape;687;p4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688" name="Google Shape;688;p4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9" name="Google Shape;689;p4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90" name="Google Shape;690;p4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691" name="Google Shape;691;p4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692" name="Google Shape;692;p4"/>
          <p:cNvSpPr/>
          <p:nvPr/>
        </p:nvSpPr>
        <p:spPr>
          <a:xfrm>
            <a:off x="36953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693" name="Google Shape;693;p4"/>
          <p:cNvSpPr/>
          <p:nvPr/>
        </p:nvSpPr>
        <p:spPr>
          <a:xfrm>
            <a:off x="5177118" y="1361599"/>
            <a:ext cx="1862806" cy="1862806"/>
          </a:xfrm>
          <a:custGeom>
            <a:rect b="b" l="l" r="r" t="t"/>
            <a:pathLst>
              <a:path extrusionOk="0" h="1862806" w="1862806">
                <a:moveTo>
                  <a:pt x="0" y="0"/>
                </a:moveTo>
                <a:lnTo>
                  <a:pt x="1862806" y="0"/>
                </a:lnTo>
                <a:lnTo>
                  <a:pt x="1862806" y="1862807"/>
                </a:lnTo>
                <a:lnTo>
                  <a:pt x="0" y="186280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694" name="Google Shape;694;p4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695" name="Google Shape;695;p4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6" name="Google Shape;696;p4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97" name="Google Shape;697;p4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698" name="Google Shape;698;p4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9" name="Google Shape;699;p4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00" name="Google Shape;700;p4"/>
          <p:cNvSpPr/>
          <p:nvPr/>
        </p:nvSpPr>
        <p:spPr>
          <a:xfrm>
            <a:off x="58072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701" name="Google Shape;701;p4"/>
          <p:cNvSpPr/>
          <p:nvPr/>
        </p:nvSpPr>
        <p:spPr>
          <a:xfrm>
            <a:off x="62318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702" name="Google Shape;702;p4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703" name="Google Shape;703;p4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4" name="Google Shape;704;p4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05" name="Google Shape;705;p4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706" name="Google Shape;706;p4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707" name="Google Shape;707;p4"/>
          <p:cNvSpPr/>
          <p:nvPr/>
        </p:nvSpPr>
        <p:spPr>
          <a:xfrm>
            <a:off x="60194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708" name="Google Shape;708;p4"/>
          <p:cNvSpPr/>
          <p:nvPr/>
        </p:nvSpPr>
        <p:spPr>
          <a:xfrm>
            <a:off x="2850116" y="7723672"/>
            <a:ext cx="1829515" cy="1829515"/>
          </a:xfrm>
          <a:custGeom>
            <a:rect b="b" l="l" r="r" t="t"/>
            <a:pathLst>
              <a:path extrusionOk="0" h="1829515" w="1829515">
                <a:moveTo>
                  <a:pt x="0" y="0"/>
                </a:moveTo>
                <a:lnTo>
                  <a:pt x="1829515" y="0"/>
                </a:lnTo>
                <a:lnTo>
                  <a:pt x="1829515" y="1829514"/>
                </a:lnTo>
                <a:lnTo>
                  <a:pt x="0" y="18295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709" name="Google Shape;709;p4"/>
          <p:cNvGrpSpPr/>
          <p:nvPr/>
        </p:nvGrpSpPr>
        <p:grpSpPr>
          <a:xfrm>
            <a:off x="2750437" y="7070025"/>
            <a:ext cx="2057400" cy="2914650"/>
            <a:chOff x="0" y="0"/>
            <a:chExt cx="2167467" cy="3070578"/>
          </a:xfrm>
        </p:grpSpPr>
        <p:sp>
          <p:nvSpPr>
            <p:cNvPr id="710" name="Google Shape;710;p4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1" name="Google Shape;711;p4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12" name="Google Shape;712;p4"/>
          <p:cNvGrpSpPr/>
          <p:nvPr/>
        </p:nvGrpSpPr>
        <p:grpSpPr>
          <a:xfrm>
            <a:off x="2795086" y="7114674"/>
            <a:ext cx="1968103" cy="2825353"/>
            <a:chOff x="0" y="0"/>
            <a:chExt cx="2073393" cy="2976504"/>
          </a:xfrm>
        </p:grpSpPr>
        <p:sp>
          <p:nvSpPr>
            <p:cNvPr id="713" name="Google Shape;713;p4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4" name="Google Shape;714;p4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15" name="Google Shape;715;p4"/>
          <p:cNvSpPr/>
          <p:nvPr/>
        </p:nvSpPr>
        <p:spPr>
          <a:xfrm>
            <a:off x="34831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716" name="Google Shape;716;p4"/>
          <p:cNvSpPr/>
          <p:nvPr/>
        </p:nvSpPr>
        <p:spPr>
          <a:xfrm>
            <a:off x="39077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717" name="Google Shape;717;p4"/>
          <p:cNvGrpSpPr/>
          <p:nvPr/>
        </p:nvGrpSpPr>
        <p:grpSpPr>
          <a:xfrm>
            <a:off x="2847911" y="9585231"/>
            <a:ext cx="1862806" cy="302134"/>
            <a:chOff x="0" y="0"/>
            <a:chExt cx="769314" cy="124777"/>
          </a:xfrm>
        </p:grpSpPr>
        <p:sp>
          <p:nvSpPr>
            <p:cNvPr id="718" name="Google Shape;718;p4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9" name="Google Shape;719;p4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20" name="Google Shape;720;p4"/>
          <p:cNvSpPr/>
          <p:nvPr/>
        </p:nvSpPr>
        <p:spPr>
          <a:xfrm rot="5400000">
            <a:off x="28349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721" name="Google Shape;721;p4"/>
          <p:cNvSpPr/>
          <p:nvPr/>
        </p:nvSpPr>
        <p:spPr>
          <a:xfrm flipH="1" rot="-5400000">
            <a:off x="42004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722" name="Google Shape;722;p4"/>
          <p:cNvSpPr/>
          <p:nvPr/>
        </p:nvSpPr>
        <p:spPr>
          <a:xfrm>
            <a:off x="36953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723" name="Google Shape;723;p4"/>
          <p:cNvSpPr/>
          <p:nvPr/>
        </p:nvSpPr>
        <p:spPr>
          <a:xfrm>
            <a:off x="5188481" y="7720201"/>
            <a:ext cx="1829515" cy="1829515"/>
          </a:xfrm>
          <a:custGeom>
            <a:rect b="b" l="l" r="r" t="t"/>
            <a:pathLst>
              <a:path extrusionOk="0" h="1829515" w="1829515">
                <a:moveTo>
                  <a:pt x="0" y="0"/>
                </a:moveTo>
                <a:lnTo>
                  <a:pt x="1829514" y="0"/>
                </a:lnTo>
                <a:lnTo>
                  <a:pt x="1829514" y="1829515"/>
                </a:lnTo>
                <a:lnTo>
                  <a:pt x="0" y="18295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724" name="Google Shape;724;p4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725" name="Google Shape;725;p4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6" name="Google Shape;726;p4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27" name="Google Shape;727;p4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728" name="Google Shape;728;p4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9" name="Google Shape;729;p4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30" name="Google Shape;730;p4"/>
          <p:cNvSpPr/>
          <p:nvPr/>
        </p:nvSpPr>
        <p:spPr>
          <a:xfrm>
            <a:off x="58072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731" name="Google Shape;731;p4"/>
          <p:cNvSpPr/>
          <p:nvPr/>
        </p:nvSpPr>
        <p:spPr>
          <a:xfrm>
            <a:off x="62318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732" name="Google Shape;732;p4"/>
          <p:cNvGrpSpPr/>
          <p:nvPr/>
        </p:nvGrpSpPr>
        <p:grpSpPr>
          <a:xfrm>
            <a:off x="5172011" y="9585231"/>
            <a:ext cx="1862806" cy="302134"/>
            <a:chOff x="0" y="0"/>
            <a:chExt cx="769314" cy="124777"/>
          </a:xfrm>
        </p:grpSpPr>
        <p:sp>
          <p:nvSpPr>
            <p:cNvPr id="733" name="Google Shape;733;p4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4" name="Google Shape;734;p4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35" name="Google Shape;735;p4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736" name="Google Shape;736;p4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737" name="Google Shape;737;p4"/>
          <p:cNvSpPr/>
          <p:nvPr/>
        </p:nvSpPr>
        <p:spPr>
          <a:xfrm>
            <a:off x="60194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738" name="Google Shape;738;p4"/>
          <p:cNvSpPr/>
          <p:nvPr/>
        </p:nvSpPr>
        <p:spPr>
          <a:xfrm>
            <a:off x="537315" y="7720201"/>
            <a:ext cx="1829515" cy="1829515"/>
          </a:xfrm>
          <a:custGeom>
            <a:rect b="b" l="l" r="r" t="t"/>
            <a:pathLst>
              <a:path extrusionOk="0" h="1829515" w="1829515">
                <a:moveTo>
                  <a:pt x="0" y="0"/>
                </a:moveTo>
                <a:lnTo>
                  <a:pt x="1829515" y="0"/>
                </a:lnTo>
                <a:lnTo>
                  <a:pt x="1829515" y="1829515"/>
                </a:lnTo>
                <a:lnTo>
                  <a:pt x="0" y="18295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739" name="Google Shape;739;p4"/>
          <p:cNvGrpSpPr/>
          <p:nvPr/>
        </p:nvGrpSpPr>
        <p:grpSpPr>
          <a:xfrm>
            <a:off x="426337" y="7070025"/>
            <a:ext cx="2057400" cy="2914650"/>
            <a:chOff x="0" y="0"/>
            <a:chExt cx="2167467" cy="3070578"/>
          </a:xfrm>
        </p:grpSpPr>
        <p:sp>
          <p:nvSpPr>
            <p:cNvPr id="740" name="Google Shape;740;p4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1" name="Google Shape;741;p4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42" name="Google Shape;742;p4"/>
          <p:cNvGrpSpPr/>
          <p:nvPr/>
        </p:nvGrpSpPr>
        <p:grpSpPr>
          <a:xfrm>
            <a:off x="470986" y="7114674"/>
            <a:ext cx="1968103" cy="2825353"/>
            <a:chOff x="0" y="0"/>
            <a:chExt cx="2073393" cy="2976504"/>
          </a:xfrm>
        </p:grpSpPr>
        <p:sp>
          <p:nvSpPr>
            <p:cNvPr id="743" name="Google Shape;743;p4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4" name="Google Shape;744;p4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45" name="Google Shape;745;p4"/>
          <p:cNvSpPr/>
          <p:nvPr/>
        </p:nvSpPr>
        <p:spPr>
          <a:xfrm>
            <a:off x="11590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746" name="Google Shape;746;p4"/>
          <p:cNvSpPr/>
          <p:nvPr/>
        </p:nvSpPr>
        <p:spPr>
          <a:xfrm>
            <a:off x="15836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747" name="Google Shape;747;p4"/>
          <p:cNvGrpSpPr/>
          <p:nvPr/>
        </p:nvGrpSpPr>
        <p:grpSpPr>
          <a:xfrm>
            <a:off x="523811" y="9585231"/>
            <a:ext cx="1862806" cy="302134"/>
            <a:chOff x="0" y="0"/>
            <a:chExt cx="769314" cy="124777"/>
          </a:xfrm>
        </p:grpSpPr>
        <p:sp>
          <p:nvSpPr>
            <p:cNvPr id="748" name="Google Shape;748;p4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9" name="Google Shape;749;p4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50" name="Google Shape;750;p4"/>
          <p:cNvSpPr/>
          <p:nvPr/>
        </p:nvSpPr>
        <p:spPr>
          <a:xfrm rot="5400000">
            <a:off x="5108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751" name="Google Shape;751;p4"/>
          <p:cNvSpPr/>
          <p:nvPr/>
        </p:nvSpPr>
        <p:spPr>
          <a:xfrm flipH="1" rot="-5400000">
            <a:off x="18763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752" name="Google Shape;752;p4"/>
          <p:cNvSpPr/>
          <p:nvPr/>
        </p:nvSpPr>
        <p:spPr>
          <a:xfrm>
            <a:off x="13712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cxnSp>
        <p:nvCxnSpPr>
          <p:cNvPr id="753" name="Google Shape;753;p4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54" name="Google Shape;754;p4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55" name="Google Shape;755;p4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56" name="Google Shape;756;p4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57" name="Google Shape;757;p4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58" name="Google Shape;758;p4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59" name="Google Shape;759;p4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60" name="Google Shape;760;p4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761" name="Google Shape;761;p4"/>
          <p:cNvSpPr/>
          <p:nvPr/>
        </p:nvSpPr>
        <p:spPr>
          <a:xfrm>
            <a:off x="537314" y="1361599"/>
            <a:ext cx="1835800" cy="1835800"/>
          </a:xfrm>
          <a:custGeom>
            <a:rect b="b" l="l" r="r" t="t"/>
            <a:pathLst>
              <a:path extrusionOk="0" h="1835800" w="1835800">
                <a:moveTo>
                  <a:pt x="0" y="0"/>
                </a:moveTo>
                <a:lnTo>
                  <a:pt x="1835800" y="0"/>
                </a:lnTo>
                <a:lnTo>
                  <a:pt x="1835800" y="1835801"/>
                </a:lnTo>
                <a:lnTo>
                  <a:pt x="0" y="183580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762" name="Google Shape;762;p4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763" name="Google Shape;763;p4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4" name="Google Shape;764;p4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65" name="Google Shape;765;p4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766" name="Google Shape;766;p4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7" name="Google Shape;767;p4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68" name="Google Shape;768;p4"/>
          <p:cNvSpPr/>
          <p:nvPr/>
        </p:nvSpPr>
        <p:spPr>
          <a:xfrm>
            <a:off x="11590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769" name="Google Shape;769;p4"/>
          <p:cNvSpPr/>
          <p:nvPr/>
        </p:nvSpPr>
        <p:spPr>
          <a:xfrm>
            <a:off x="15836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770" name="Google Shape;770;p4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771" name="Google Shape;771;p4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2" name="Google Shape;772;p4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73" name="Google Shape;773;p4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774" name="Google Shape;774;p4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775" name="Google Shape;775;p4"/>
          <p:cNvSpPr/>
          <p:nvPr/>
        </p:nvSpPr>
        <p:spPr>
          <a:xfrm>
            <a:off x="13712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776" name="Google Shape;776;p4"/>
          <p:cNvSpPr txBox="1"/>
          <p:nvPr/>
        </p:nvSpPr>
        <p:spPr>
          <a:xfrm>
            <a:off x="2847911" y="647007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Domaći kompost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7" name="Google Shape;777;p4"/>
          <p:cNvSpPr txBox="1"/>
          <p:nvPr/>
        </p:nvSpPr>
        <p:spPr>
          <a:xfrm>
            <a:off x="523811" y="647007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Domaći kompost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8" name="Google Shape;778;p4"/>
          <p:cNvSpPr txBox="1"/>
          <p:nvPr/>
        </p:nvSpPr>
        <p:spPr>
          <a:xfrm>
            <a:off x="5172011" y="6485630"/>
            <a:ext cx="18627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"/>
              <a:buFont typeface="Arial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Reciklirane plastične boce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9" name="Google Shape;779;p4"/>
          <p:cNvSpPr txBox="1"/>
          <p:nvPr/>
        </p:nvSpPr>
        <p:spPr>
          <a:xfrm>
            <a:off x="2847911" y="3290599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Domaći kompost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0" name="Google Shape;780;p4"/>
          <p:cNvSpPr txBox="1"/>
          <p:nvPr/>
        </p:nvSpPr>
        <p:spPr>
          <a:xfrm>
            <a:off x="5172011" y="3290599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Domaći kompost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1" name="Google Shape;781;p4"/>
          <p:cNvSpPr txBox="1"/>
          <p:nvPr/>
        </p:nvSpPr>
        <p:spPr>
          <a:xfrm>
            <a:off x="2847911" y="9666980"/>
            <a:ext cx="18627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80"/>
              <a:buFont typeface="Arial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Reciklirane plastične boce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2" name="Google Shape;782;p4"/>
          <p:cNvSpPr txBox="1"/>
          <p:nvPr/>
        </p:nvSpPr>
        <p:spPr>
          <a:xfrm>
            <a:off x="5172011" y="9666980"/>
            <a:ext cx="18627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80"/>
              <a:buFont typeface="Arial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Reciklirane plastične boce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3" name="Google Shape;783;p4"/>
          <p:cNvSpPr txBox="1"/>
          <p:nvPr/>
        </p:nvSpPr>
        <p:spPr>
          <a:xfrm>
            <a:off x="523811" y="9666980"/>
            <a:ext cx="18627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80"/>
              <a:buFont typeface="Arial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Reciklirane plastične boce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4" name="Google Shape;784;p4"/>
          <p:cNvSpPr txBox="1"/>
          <p:nvPr/>
        </p:nvSpPr>
        <p:spPr>
          <a:xfrm>
            <a:off x="523811" y="3306155"/>
            <a:ext cx="1862700" cy="19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80"/>
              <a:buFont typeface="Arial"/>
              <a:buNone/>
            </a:pPr>
            <a:r>
              <a:rPr b="0" i="0" lang="en-US" sz="12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Prirodno tekuće gnojivo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85" name="Google Shape;785;p4"/>
          <p:cNvGrpSpPr/>
          <p:nvPr/>
        </p:nvGrpSpPr>
        <p:grpSpPr>
          <a:xfrm>
            <a:off x="2795086" y="3968950"/>
            <a:ext cx="1967976" cy="210438"/>
            <a:chOff x="-594897" y="-19042"/>
            <a:chExt cx="2073300" cy="221700"/>
          </a:xfrm>
        </p:grpSpPr>
        <p:sp>
          <p:nvSpPr>
            <p:cNvPr id="786" name="Google Shape;786;p4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7" name="Google Shape;787;p4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88" name="Google Shape;788;p4"/>
          <p:cNvGrpSpPr/>
          <p:nvPr/>
        </p:nvGrpSpPr>
        <p:grpSpPr>
          <a:xfrm>
            <a:off x="470986" y="3968950"/>
            <a:ext cx="1967976" cy="210438"/>
            <a:chOff x="-594897" y="-19042"/>
            <a:chExt cx="2073300" cy="221700"/>
          </a:xfrm>
        </p:grpSpPr>
        <p:sp>
          <p:nvSpPr>
            <p:cNvPr id="789" name="Google Shape;789;p4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0" name="Google Shape;790;p4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91" name="Google Shape;791;p4"/>
          <p:cNvGrpSpPr/>
          <p:nvPr/>
        </p:nvGrpSpPr>
        <p:grpSpPr>
          <a:xfrm>
            <a:off x="5119186" y="3968950"/>
            <a:ext cx="1967976" cy="210438"/>
            <a:chOff x="-594897" y="-19042"/>
            <a:chExt cx="2073300" cy="221700"/>
          </a:xfrm>
        </p:grpSpPr>
        <p:sp>
          <p:nvSpPr>
            <p:cNvPr id="792" name="Google Shape;792;p4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3" name="Google Shape;793;p4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94" name="Google Shape;794;p4"/>
          <p:cNvGrpSpPr/>
          <p:nvPr/>
        </p:nvGrpSpPr>
        <p:grpSpPr>
          <a:xfrm>
            <a:off x="2795074" y="789475"/>
            <a:ext cx="1967976" cy="210438"/>
            <a:chOff x="-594909" y="-19042"/>
            <a:chExt cx="2073300" cy="221700"/>
          </a:xfrm>
        </p:grpSpPr>
        <p:sp>
          <p:nvSpPr>
            <p:cNvPr id="795" name="Google Shape;795;p4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6" name="Google Shape;796;p4"/>
            <p:cNvSpPr txBox="1"/>
            <p:nvPr/>
          </p:nvSpPr>
          <p:spPr>
            <a:xfrm>
              <a:off x="-594909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97" name="Google Shape;797;p4"/>
          <p:cNvGrpSpPr/>
          <p:nvPr/>
        </p:nvGrpSpPr>
        <p:grpSpPr>
          <a:xfrm>
            <a:off x="5119186" y="789475"/>
            <a:ext cx="1937222" cy="210438"/>
            <a:chOff x="-594897" y="-19042"/>
            <a:chExt cx="2040900" cy="221700"/>
          </a:xfrm>
        </p:grpSpPr>
        <p:sp>
          <p:nvSpPr>
            <p:cNvPr id="798" name="Google Shape;798;p4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9" name="Google Shape;799;p4"/>
            <p:cNvSpPr txBox="1"/>
            <p:nvPr/>
          </p:nvSpPr>
          <p:spPr>
            <a:xfrm>
              <a:off x="-594897" y="-19042"/>
              <a:ext cx="20409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00" name="Google Shape;800;p4"/>
          <p:cNvGrpSpPr/>
          <p:nvPr/>
        </p:nvGrpSpPr>
        <p:grpSpPr>
          <a:xfrm>
            <a:off x="2795086" y="7150300"/>
            <a:ext cx="1967976" cy="210438"/>
            <a:chOff x="-594897" y="-19042"/>
            <a:chExt cx="2073300" cy="221700"/>
          </a:xfrm>
        </p:grpSpPr>
        <p:sp>
          <p:nvSpPr>
            <p:cNvPr id="801" name="Google Shape;801;p4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2" name="Google Shape;802;p4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03" name="Google Shape;803;p4"/>
          <p:cNvGrpSpPr/>
          <p:nvPr/>
        </p:nvGrpSpPr>
        <p:grpSpPr>
          <a:xfrm>
            <a:off x="5119186" y="7150300"/>
            <a:ext cx="1967976" cy="210438"/>
            <a:chOff x="-594897" y="-19042"/>
            <a:chExt cx="2073300" cy="221700"/>
          </a:xfrm>
        </p:grpSpPr>
        <p:sp>
          <p:nvSpPr>
            <p:cNvPr id="804" name="Google Shape;804;p4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5" name="Google Shape;805;p4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06" name="Google Shape;806;p4"/>
          <p:cNvGrpSpPr/>
          <p:nvPr/>
        </p:nvGrpSpPr>
        <p:grpSpPr>
          <a:xfrm>
            <a:off x="470986" y="7150300"/>
            <a:ext cx="1967976" cy="210438"/>
            <a:chOff x="-594897" y="-19042"/>
            <a:chExt cx="2073300" cy="221700"/>
          </a:xfrm>
        </p:grpSpPr>
        <p:sp>
          <p:nvSpPr>
            <p:cNvPr id="807" name="Google Shape;807;p4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8" name="Google Shape;808;p4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09" name="Google Shape;809;p4"/>
          <p:cNvGrpSpPr/>
          <p:nvPr/>
        </p:nvGrpSpPr>
        <p:grpSpPr>
          <a:xfrm>
            <a:off x="470862" y="789475"/>
            <a:ext cx="1967976" cy="210438"/>
            <a:chOff x="-595027" y="-19042"/>
            <a:chExt cx="2073300" cy="221700"/>
          </a:xfrm>
        </p:grpSpPr>
        <p:sp>
          <p:nvSpPr>
            <p:cNvPr id="810" name="Google Shape;810;p4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1" name="Google Shape;811;p4"/>
            <p:cNvSpPr txBox="1"/>
            <p:nvPr/>
          </p:nvSpPr>
          <p:spPr>
            <a:xfrm>
              <a:off x="-59502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5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p5"/>
          <p:cNvSpPr/>
          <p:nvPr/>
        </p:nvSpPr>
        <p:spPr>
          <a:xfrm>
            <a:off x="5172011" y="4551892"/>
            <a:ext cx="1857514" cy="1857514"/>
          </a:xfrm>
          <a:custGeom>
            <a:rect b="b" l="l" r="r" t="t"/>
            <a:pathLst>
              <a:path extrusionOk="0" h="1857514" w="1857514">
                <a:moveTo>
                  <a:pt x="0" y="0"/>
                </a:moveTo>
                <a:lnTo>
                  <a:pt x="1857514" y="0"/>
                </a:lnTo>
                <a:lnTo>
                  <a:pt x="1857514" y="1857514"/>
                </a:lnTo>
                <a:lnTo>
                  <a:pt x="0" y="18575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17" name="Google Shape;817;p5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818" name="Google Shape;818;p5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9" name="Google Shape;819;p5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20" name="Google Shape;820;p5"/>
          <p:cNvSpPr/>
          <p:nvPr/>
        </p:nvSpPr>
        <p:spPr>
          <a:xfrm>
            <a:off x="2847911" y="4546367"/>
            <a:ext cx="1857514" cy="1857514"/>
          </a:xfrm>
          <a:custGeom>
            <a:rect b="b" l="l" r="r" t="t"/>
            <a:pathLst>
              <a:path extrusionOk="0" h="1857514" w="1857514">
                <a:moveTo>
                  <a:pt x="0" y="0"/>
                </a:moveTo>
                <a:lnTo>
                  <a:pt x="1857514" y="0"/>
                </a:lnTo>
                <a:lnTo>
                  <a:pt x="1857514" y="1857514"/>
                </a:lnTo>
                <a:lnTo>
                  <a:pt x="0" y="18575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21" name="Google Shape;821;p5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822" name="Google Shape;822;p5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3" name="Google Shape;823;p5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24" name="Google Shape;824;p5"/>
          <p:cNvSpPr/>
          <p:nvPr/>
        </p:nvSpPr>
        <p:spPr>
          <a:xfrm>
            <a:off x="34831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25" name="Google Shape;825;p5"/>
          <p:cNvSpPr/>
          <p:nvPr/>
        </p:nvSpPr>
        <p:spPr>
          <a:xfrm>
            <a:off x="39077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26" name="Google Shape;826;p5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827" name="Google Shape;827;p5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8" name="Google Shape;828;p5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29" name="Google Shape;829;p5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830" name="Google Shape;830;p5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831" name="Google Shape;831;p5"/>
          <p:cNvSpPr/>
          <p:nvPr/>
        </p:nvSpPr>
        <p:spPr>
          <a:xfrm>
            <a:off x="36953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32" name="Google Shape;832;p5"/>
          <p:cNvSpPr/>
          <p:nvPr/>
        </p:nvSpPr>
        <p:spPr>
          <a:xfrm>
            <a:off x="532363" y="4529326"/>
            <a:ext cx="1854255" cy="1854255"/>
          </a:xfrm>
          <a:custGeom>
            <a:rect b="b" l="l" r="r" t="t"/>
            <a:pathLst>
              <a:path extrusionOk="0" h="1854255" w="1854255">
                <a:moveTo>
                  <a:pt x="0" y="0"/>
                </a:moveTo>
                <a:lnTo>
                  <a:pt x="1854255" y="0"/>
                </a:lnTo>
                <a:lnTo>
                  <a:pt x="1854255" y="1854256"/>
                </a:lnTo>
                <a:lnTo>
                  <a:pt x="0" y="185425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33" name="Google Shape;833;p5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834" name="Google Shape;834;p5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5" name="Google Shape;835;p5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36" name="Google Shape;836;p5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837" name="Google Shape;837;p5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8" name="Google Shape;838;p5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39" name="Google Shape;839;p5"/>
          <p:cNvSpPr/>
          <p:nvPr/>
        </p:nvSpPr>
        <p:spPr>
          <a:xfrm>
            <a:off x="11590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40" name="Google Shape;840;p5"/>
          <p:cNvSpPr/>
          <p:nvPr/>
        </p:nvSpPr>
        <p:spPr>
          <a:xfrm>
            <a:off x="15836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41" name="Google Shape;841;p5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842" name="Google Shape;842;p5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3" name="Google Shape;843;p5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44" name="Google Shape;844;p5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845" name="Google Shape;845;p5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846" name="Google Shape;846;p5"/>
          <p:cNvSpPr/>
          <p:nvPr/>
        </p:nvSpPr>
        <p:spPr>
          <a:xfrm>
            <a:off x="13712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47" name="Google Shape;847;p5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848" name="Google Shape;848;p5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9" name="Google Shape;849;p5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50" name="Google Shape;850;p5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851" name="Google Shape;851;p5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2" name="Google Shape;852;p5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53" name="Google Shape;853;p5"/>
          <p:cNvSpPr/>
          <p:nvPr/>
        </p:nvSpPr>
        <p:spPr>
          <a:xfrm>
            <a:off x="58072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54" name="Google Shape;854;p5"/>
          <p:cNvSpPr/>
          <p:nvPr/>
        </p:nvSpPr>
        <p:spPr>
          <a:xfrm>
            <a:off x="62318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55" name="Google Shape;855;p5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856" name="Google Shape;856;p5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7" name="Google Shape;857;p5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58" name="Google Shape;858;p5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859" name="Google Shape;859;p5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860" name="Google Shape;860;p5"/>
          <p:cNvSpPr/>
          <p:nvPr/>
        </p:nvSpPr>
        <p:spPr>
          <a:xfrm>
            <a:off x="60194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61" name="Google Shape;861;p5"/>
          <p:cNvSpPr/>
          <p:nvPr/>
        </p:nvSpPr>
        <p:spPr>
          <a:xfrm>
            <a:off x="2855213" y="1350476"/>
            <a:ext cx="1854255" cy="1854255"/>
          </a:xfrm>
          <a:custGeom>
            <a:rect b="b" l="l" r="r" t="t"/>
            <a:pathLst>
              <a:path extrusionOk="0" h="1854255" w="1854255">
                <a:moveTo>
                  <a:pt x="0" y="0"/>
                </a:moveTo>
                <a:lnTo>
                  <a:pt x="1854255" y="0"/>
                </a:lnTo>
                <a:lnTo>
                  <a:pt x="1854255" y="1854256"/>
                </a:lnTo>
                <a:lnTo>
                  <a:pt x="0" y="185425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62" name="Google Shape;862;p5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863" name="Google Shape;863;p5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4" name="Google Shape;864;p5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65" name="Google Shape;865;p5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866" name="Google Shape;866;p5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7" name="Google Shape;867;p5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68" name="Google Shape;868;p5"/>
          <p:cNvSpPr/>
          <p:nvPr/>
        </p:nvSpPr>
        <p:spPr>
          <a:xfrm>
            <a:off x="34831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69" name="Google Shape;869;p5"/>
          <p:cNvSpPr/>
          <p:nvPr/>
        </p:nvSpPr>
        <p:spPr>
          <a:xfrm>
            <a:off x="39077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70" name="Google Shape;870;p5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871" name="Google Shape;871;p5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2" name="Google Shape;872;p5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73" name="Google Shape;873;p5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874" name="Google Shape;874;p5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875" name="Google Shape;875;p5"/>
          <p:cNvSpPr/>
          <p:nvPr/>
        </p:nvSpPr>
        <p:spPr>
          <a:xfrm>
            <a:off x="36953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76" name="Google Shape;876;p5"/>
          <p:cNvSpPr/>
          <p:nvPr/>
        </p:nvSpPr>
        <p:spPr>
          <a:xfrm>
            <a:off x="5176288" y="1350476"/>
            <a:ext cx="1854255" cy="1854255"/>
          </a:xfrm>
          <a:custGeom>
            <a:rect b="b" l="l" r="r" t="t"/>
            <a:pathLst>
              <a:path extrusionOk="0" h="1854255" w="1854255">
                <a:moveTo>
                  <a:pt x="0" y="0"/>
                </a:moveTo>
                <a:lnTo>
                  <a:pt x="1854255" y="0"/>
                </a:lnTo>
                <a:lnTo>
                  <a:pt x="1854255" y="1854256"/>
                </a:lnTo>
                <a:lnTo>
                  <a:pt x="0" y="185425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77" name="Google Shape;877;p5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878" name="Google Shape;878;p5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9" name="Google Shape;879;p5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80" name="Google Shape;880;p5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881" name="Google Shape;881;p5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2" name="Google Shape;882;p5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83" name="Google Shape;883;p5"/>
          <p:cNvSpPr/>
          <p:nvPr/>
        </p:nvSpPr>
        <p:spPr>
          <a:xfrm>
            <a:off x="58072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84" name="Google Shape;884;p5"/>
          <p:cNvSpPr/>
          <p:nvPr/>
        </p:nvSpPr>
        <p:spPr>
          <a:xfrm>
            <a:off x="62318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85" name="Google Shape;885;p5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886" name="Google Shape;886;p5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7" name="Google Shape;887;p5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88" name="Google Shape;888;p5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889" name="Google Shape;889;p5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890" name="Google Shape;890;p5"/>
          <p:cNvSpPr/>
          <p:nvPr/>
        </p:nvSpPr>
        <p:spPr>
          <a:xfrm>
            <a:off x="60194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91" name="Google Shape;891;p5"/>
          <p:cNvGrpSpPr/>
          <p:nvPr/>
        </p:nvGrpSpPr>
        <p:grpSpPr>
          <a:xfrm>
            <a:off x="2750437" y="7070025"/>
            <a:ext cx="2057400" cy="2914650"/>
            <a:chOff x="0" y="0"/>
            <a:chExt cx="2167467" cy="3070578"/>
          </a:xfrm>
        </p:grpSpPr>
        <p:sp>
          <p:nvSpPr>
            <p:cNvPr id="892" name="Google Shape;892;p5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3" name="Google Shape;893;p5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94" name="Google Shape;894;p5"/>
          <p:cNvGrpSpPr/>
          <p:nvPr/>
        </p:nvGrpSpPr>
        <p:grpSpPr>
          <a:xfrm>
            <a:off x="2795086" y="7114674"/>
            <a:ext cx="1968103" cy="2825353"/>
            <a:chOff x="0" y="0"/>
            <a:chExt cx="2073393" cy="2976504"/>
          </a:xfrm>
        </p:grpSpPr>
        <p:sp>
          <p:nvSpPr>
            <p:cNvPr id="895" name="Google Shape;895;p5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6" name="Google Shape;896;p5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97" name="Google Shape;897;p5"/>
          <p:cNvSpPr/>
          <p:nvPr/>
        </p:nvSpPr>
        <p:spPr>
          <a:xfrm>
            <a:off x="34831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98" name="Google Shape;898;p5"/>
          <p:cNvSpPr/>
          <p:nvPr/>
        </p:nvSpPr>
        <p:spPr>
          <a:xfrm>
            <a:off x="39077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99" name="Google Shape;899;p5"/>
          <p:cNvGrpSpPr/>
          <p:nvPr/>
        </p:nvGrpSpPr>
        <p:grpSpPr>
          <a:xfrm>
            <a:off x="2847911" y="9585231"/>
            <a:ext cx="1862806" cy="302134"/>
            <a:chOff x="0" y="0"/>
            <a:chExt cx="769314" cy="124777"/>
          </a:xfrm>
        </p:grpSpPr>
        <p:sp>
          <p:nvSpPr>
            <p:cNvPr id="900" name="Google Shape;900;p5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1" name="Google Shape;901;p5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02" name="Google Shape;902;p5"/>
          <p:cNvSpPr/>
          <p:nvPr/>
        </p:nvSpPr>
        <p:spPr>
          <a:xfrm rot="5400000">
            <a:off x="28349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903" name="Google Shape;903;p5"/>
          <p:cNvSpPr/>
          <p:nvPr/>
        </p:nvSpPr>
        <p:spPr>
          <a:xfrm flipH="1" rot="-5400000">
            <a:off x="42004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904" name="Google Shape;904;p5"/>
          <p:cNvSpPr/>
          <p:nvPr/>
        </p:nvSpPr>
        <p:spPr>
          <a:xfrm>
            <a:off x="36953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05" name="Google Shape;905;p5"/>
          <p:cNvSpPr/>
          <p:nvPr/>
        </p:nvSpPr>
        <p:spPr>
          <a:xfrm>
            <a:off x="5172011" y="7727717"/>
            <a:ext cx="1857514" cy="1857514"/>
          </a:xfrm>
          <a:custGeom>
            <a:rect b="b" l="l" r="r" t="t"/>
            <a:pathLst>
              <a:path extrusionOk="0" h="1857514" w="1857514">
                <a:moveTo>
                  <a:pt x="0" y="0"/>
                </a:moveTo>
                <a:lnTo>
                  <a:pt x="1857514" y="0"/>
                </a:lnTo>
                <a:lnTo>
                  <a:pt x="1857514" y="1857514"/>
                </a:lnTo>
                <a:lnTo>
                  <a:pt x="0" y="18575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906" name="Google Shape;906;p5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907" name="Google Shape;907;p5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8" name="Google Shape;908;p5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09" name="Google Shape;909;p5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910" name="Google Shape;910;p5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1" name="Google Shape;911;p5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12" name="Google Shape;912;p5"/>
          <p:cNvSpPr/>
          <p:nvPr/>
        </p:nvSpPr>
        <p:spPr>
          <a:xfrm>
            <a:off x="58072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13" name="Google Shape;913;p5"/>
          <p:cNvSpPr/>
          <p:nvPr/>
        </p:nvSpPr>
        <p:spPr>
          <a:xfrm>
            <a:off x="62318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914" name="Google Shape;914;p5"/>
          <p:cNvGrpSpPr/>
          <p:nvPr/>
        </p:nvGrpSpPr>
        <p:grpSpPr>
          <a:xfrm>
            <a:off x="5172011" y="9585231"/>
            <a:ext cx="1862806" cy="302134"/>
            <a:chOff x="0" y="0"/>
            <a:chExt cx="769314" cy="124777"/>
          </a:xfrm>
        </p:grpSpPr>
        <p:sp>
          <p:nvSpPr>
            <p:cNvPr id="915" name="Google Shape;915;p5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6" name="Google Shape;916;p5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17" name="Google Shape;917;p5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918" name="Google Shape;918;p5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919" name="Google Shape;919;p5"/>
          <p:cNvSpPr/>
          <p:nvPr/>
        </p:nvSpPr>
        <p:spPr>
          <a:xfrm>
            <a:off x="60194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920" name="Google Shape;920;p5"/>
          <p:cNvGrpSpPr/>
          <p:nvPr/>
        </p:nvGrpSpPr>
        <p:grpSpPr>
          <a:xfrm>
            <a:off x="426337" y="7070025"/>
            <a:ext cx="2057400" cy="2914650"/>
            <a:chOff x="0" y="0"/>
            <a:chExt cx="2167467" cy="3070578"/>
          </a:xfrm>
        </p:grpSpPr>
        <p:sp>
          <p:nvSpPr>
            <p:cNvPr id="921" name="Google Shape;921;p5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2" name="Google Shape;922;p5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23" name="Google Shape;923;p5"/>
          <p:cNvGrpSpPr/>
          <p:nvPr/>
        </p:nvGrpSpPr>
        <p:grpSpPr>
          <a:xfrm>
            <a:off x="470986" y="7114674"/>
            <a:ext cx="1968103" cy="2825353"/>
            <a:chOff x="0" y="0"/>
            <a:chExt cx="2073393" cy="2976504"/>
          </a:xfrm>
        </p:grpSpPr>
        <p:sp>
          <p:nvSpPr>
            <p:cNvPr id="924" name="Google Shape;924;p5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5" name="Google Shape;925;p5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26" name="Google Shape;926;p5"/>
          <p:cNvSpPr/>
          <p:nvPr/>
        </p:nvSpPr>
        <p:spPr>
          <a:xfrm>
            <a:off x="11590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27" name="Google Shape;927;p5"/>
          <p:cNvSpPr/>
          <p:nvPr/>
        </p:nvSpPr>
        <p:spPr>
          <a:xfrm>
            <a:off x="15836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928" name="Google Shape;928;p5"/>
          <p:cNvGrpSpPr/>
          <p:nvPr/>
        </p:nvGrpSpPr>
        <p:grpSpPr>
          <a:xfrm>
            <a:off x="523811" y="9585231"/>
            <a:ext cx="1862806" cy="302134"/>
            <a:chOff x="0" y="0"/>
            <a:chExt cx="769314" cy="124777"/>
          </a:xfrm>
        </p:grpSpPr>
        <p:sp>
          <p:nvSpPr>
            <p:cNvPr id="929" name="Google Shape;929;p5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0" name="Google Shape;930;p5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31" name="Google Shape;931;p5"/>
          <p:cNvSpPr/>
          <p:nvPr/>
        </p:nvSpPr>
        <p:spPr>
          <a:xfrm rot="5400000">
            <a:off x="5108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932" name="Google Shape;932;p5"/>
          <p:cNvSpPr/>
          <p:nvPr/>
        </p:nvSpPr>
        <p:spPr>
          <a:xfrm flipH="1" rot="-5400000">
            <a:off x="18763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933" name="Google Shape;933;p5"/>
          <p:cNvSpPr/>
          <p:nvPr/>
        </p:nvSpPr>
        <p:spPr>
          <a:xfrm>
            <a:off x="13712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cxnSp>
        <p:nvCxnSpPr>
          <p:cNvPr id="934" name="Google Shape;934;p5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35" name="Google Shape;935;p5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36" name="Google Shape;936;p5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37" name="Google Shape;937;p5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38" name="Google Shape;938;p5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39" name="Google Shape;939;p5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40" name="Google Shape;940;p5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41" name="Google Shape;941;p5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42" name="Google Shape;942;p5"/>
          <p:cNvSpPr/>
          <p:nvPr/>
        </p:nvSpPr>
        <p:spPr>
          <a:xfrm>
            <a:off x="532363" y="1350476"/>
            <a:ext cx="1854255" cy="1854255"/>
          </a:xfrm>
          <a:custGeom>
            <a:rect b="b" l="l" r="r" t="t"/>
            <a:pathLst>
              <a:path extrusionOk="0" h="1854255" w="1854255">
                <a:moveTo>
                  <a:pt x="0" y="0"/>
                </a:moveTo>
                <a:lnTo>
                  <a:pt x="1854255" y="0"/>
                </a:lnTo>
                <a:lnTo>
                  <a:pt x="1854255" y="1854256"/>
                </a:lnTo>
                <a:lnTo>
                  <a:pt x="0" y="185425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943" name="Google Shape;943;p5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944" name="Google Shape;944;p5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5" name="Google Shape;945;p5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46" name="Google Shape;946;p5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947" name="Google Shape;947;p5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8" name="Google Shape;948;p5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49" name="Google Shape;949;p5"/>
          <p:cNvSpPr/>
          <p:nvPr/>
        </p:nvSpPr>
        <p:spPr>
          <a:xfrm>
            <a:off x="11590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50" name="Google Shape;950;p5"/>
          <p:cNvSpPr/>
          <p:nvPr/>
        </p:nvSpPr>
        <p:spPr>
          <a:xfrm>
            <a:off x="15836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951" name="Google Shape;951;p5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952" name="Google Shape;952;p5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3" name="Google Shape;953;p5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54" name="Google Shape;954;p5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955" name="Google Shape;955;p5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956" name="Google Shape;956;p5"/>
          <p:cNvSpPr/>
          <p:nvPr/>
        </p:nvSpPr>
        <p:spPr>
          <a:xfrm>
            <a:off x="13712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57" name="Google Shape;957;p5"/>
          <p:cNvSpPr/>
          <p:nvPr/>
        </p:nvSpPr>
        <p:spPr>
          <a:xfrm>
            <a:off x="2855212" y="7727717"/>
            <a:ext cx="1857514" cy="1857514"/>
          </a:xfrm>
          <a:custGeom>
            <a:rect b="b" l="l" r="r" t="t"/>
            <a:pathLst>
              <a:path extrusionOk="0" h="1857514" w="1857514">
                <a:moveTo>
                  <a:pt x="0" y="0"/>
                </a:moveTo>
                <a:lnTo>
                  <a:pt x="1857514" y="0"/>
                </a:lnTo>
                <a:lnTo>
                  <a:pt x="1857514" y="1857514"/>
                </a:lnTo>
                <a:lnTo>
                  <a:pt x="0" y="18575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58" name="Google Shape;958;p5"/>
          <p:cNvSpPr/>
          <p:nvPr/>
        </p:nvSpPr>
        <p:spPr>
          <a:xfrm>
            <a:off x="532362" y="7733242"/>
            <a:ext cx="1857514" cy="1857514"/>
          </a:xfrm>
          <a:custGeom>
            <a:rect b="b" l="l" r="r" t="t"/>
            <a:pathLst>
              <a:path extrusionOk="0" h="1857514" w="1857514">
                <a:moveTo>
                  <a:pt x="0" y="0"/>
                </a:moveTo>
                <a:lnTo>
                  <a:pt x="1857514" y="0"/>
                </a:lnTo>
                <a:lnTo>
                  <a:pt x="1857514" y="1857514"/>
                </a:lnTo>
                <a:lnTo>
                  <a:pt x="0" y="18575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59" name="Google Shape;959;p5"/>
          <p:cNvSpPr txBox="1"/>
          <p:nvPr/>
        </p:nvSpPr>
        <p:spPr>
          <a:xfrm>
            <a:off x="2847911" y="647007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Posude od terakote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0" name="Google Shape;960;p5"/>
          <p:cNvSpPr txBox="1"/>
          <p:nvPr/>
        </p:nvSpPr>
        <p:spPr>
          <a:xfrm>
            <a:off x="523686" y="6386526"/>
            <a:ext cx="1862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80"/>
              <a:buFont typeface="Arial"/>
              <a:buNone/>
            </a:pPr>
            <a:r>
              <a:rPr b="0" i="0" lang="en-US" sz="110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Prenamijenjene </a:t>
            </a:r>
            <a:endParaRPr b="0" i="0" sz="1100" u="none" cap="none" strike="noStrike">
              <a:solidFill>
                <a:schemeClr val="dk1"/>
              </a:solidFill>
              <a:latin typeface="Maitree"/>
              <a:ea typeface="Maitree"/>
              <a:cs typeface="Maitree"/>
              <a:sym typeface="Maitre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80"/>
              <a:buFont typeface="Arial"/>
              <a:buNone/>
            </a:pPr>
            <a:r>
              <a:rPr b="0" i="0" lang="en-US" sz="110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čašice od jogurta</a:t>
            </a:r>
            <a:endParaRPr b="0" i="0" sz="1180" u="none" cap="none" strike="noStrike">
              <a:solidFill>
                <a:srgbClr val="000000"/>
              </a:solidFill>
              <a:latin typeface="Maitree"/>
              <a:ea typeface="Maitree"/>
              <a:cs typeface="Maitree"/>
              <a:sym typeface="Maitree"/>
            </a:endParaRPr>
          </a:p>
        </p:txBody>
      </p:sp>
      <p:sp>
        <p:nvSpPr>
          <p:cNvPr id="961" name="Google Shape;961;p5"/>
          <p:cNvSpPr txBox="1"/>
          <p:nvPr/>
        </p:nvSpPr>
        <p:spPr>
          <a:xfrm>
            <a:off x="5172011" y="647007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Posude od terakote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2" name="Google Shape;962;p5"/>
          <p:cNvSpPr txBox="1"/>
          <p:nvPr/>
        </p:nvSpPr>
        <p:spPr>
          <a:xfrm>
            <a:off x="2850174" y="3224401"/>
            <a:ext cx="1862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80"/>
              <a:buFont typeface="Arial"/>
              <a:buNone/>
            </a:pPr>
            <a:r>
              <a:rPr b="0" i="0" lang="en-US" sz="110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Prenamijenjene </a:t>
            </a:r>
            <a:endParaRPr b="0" i="0" sz="1100" u="none" cap="none" strike="noStrike">
              <a:solidFill>
                <a:schemeClr val="dk1"/>
              </a:solidFill>
              <a:latin typeface="Maitree"/>
              <a:ea typeface="Maitree"/>
              <a:cs typeface="Maitree"/>
              <a:sym typeface="Maitre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80"/>
              <a:buFont typeface="Arial"/>
              <a:buNone/>
            </a:pPr>
            <a:r>
              <a:rPr b="0" i="0" lang="en-US" sz="110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čašice od jogurta</a:t>
            </a:r>
            <a:endParaRPr b="0" i="0" sz="1180" u="none" cap="none" strike="noStrike">
              <a:solidFill>
                <a:srgbClr val="000000"/>
              </a:solidFill>
              <a:latin typeface="Maitree"/>
              <a:ea typeface="Maitree"/>
              <a:cs typeface="Maitree"/>
              <a:sym typeface="Maitree"/>
            </a:endParaRPr>
          </a:p>
        </p:txBody>
      </p:sp>
      <p:sp>
        <p:nvSpPr>
          <p:cNvPr id="963" name="Google Shape;963;p5"/>
          <p:cNvSpPr txBox="1"/>
          <p:nvPr/>
        </p:nvSpPr>
        <p:spPr>
          <a:xfrm>
            <a:off x="5177174" y="3224401"/>
            <a:ext cx="1862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80"/>
              <a:buFont typeface="Arial"/>
              <a:buNone/>
            </a:pPr>
            <a:r>
              <a:rPr b="0" i="0" lang="en-US" sz="110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Prenamijenjene </a:t>
            </a:r>
            <a:endParaRPr b="0" i="0" sz="1100" u="none" cap="none" strike="noStrike">
              <a:solidFill>
                <a:schemeClr val="dk1"/>
              </a:solidFill>
              <a:latin typeface="Maitree"/>
              <a:ea typeface="Maitree"/>
              <a:cs typeface="Maitree"/>
              <a:sym typeface="Maitre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80"/>
              <a:buFont typeface="Arial"/>
              <a:buNone/>
            </a:pPr>
            <a:r>
              <a:rPr b="0" i="0" lang="en-US" sz="110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čašice od jogurta</a:t>
            </a:r>
            <a:endParaRPr b="0" i="0" sz="1180" u="none" cap="none" strike="noStrike">
              <a:solidFill>
                <a:srgbClr val="000000"/>
              </a:solidFill>
              <a:latin typeface="Maitree"/>
              <a:ea typeface="Maitree"/>
              <a:cs typeface="Maitree"/>
              <a:sym typeface="Maitree"/>
            </a:endParaRPr>
          </a:p>
        </p:txBody>
      </p:sp>
      <p:sp>
        <p:nvSpPr>
          <p:cNvPr id="964" name="Google Shape;964;p5"/>
          <p:cNvSpPr txBox="1"/>
          <p:nvPr/>
        </p:nvSpPr>
        <p:spPr>
          <a:xfrm>
            <a:off x="2847911" y="965142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Posude od terakote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5" name="Google Shape;965;p5"/>
          <p:cNvSpPr txBox="1"/>
          <p:nvPr/>
        </p:nvSpPr>
        <p:spPr>
          <a:xfrm>
            <a:off x="5172011" y="965142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Sunčani sati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6" name="Google Shape;966;p5"/>
          <p:cNvSpPr txBox="1"/>
          <p:nvPr/>
        </p:nvSpPr>
        <p:spPr>
          <a:xfrm>
            <a:off x="523811" y="965142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Posude od terakote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7" name="Google Shape;967;p5"/>
          <p:cNvSpPr txBox="1"/>
          <p:nvPr/>
        </p:nvSpPr>
        <p:spPr>
          <a:xfrm>
            <a:off x="426325" y="3224400"/>
            <a:ext cx="20574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8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Prenamijenjene </a:t>
            </a:r>
            <a:endParaRPr b="0" i="0" sz="1100" u="none" cap="none" strike="noStrike">
              <a:solidFill>
                <a:srgbClr val="000000"/>
              </a:solidFill>
              <a:latin typeface="Maitree"/>
              <a:ea typeface="Maitree"/>
              <a:cs typeface="Maitree"/>
              <a:sym typeface="Maitre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8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čašice od jogurta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68" name="Google Shape;968;p5"/>
          <p:cNvGrpSpPr/>
          <p:nvPr/>
        </p:nvGrpSpPr>
        <p:grpSpPr>
          <a:xfrm>
            <a:off x="2795086" y="3968950"/>
            <a:ext cx="1967976" cy="210438"/>
            <a:chOff x="-594897" y="-19042"/>
            <a:chExt cx="2073300" cy="221700"/>
          </a:xfrm>
        </p:grpSpPr>
        <p:sp>
          <p:nvSpPr>
            <p:cNvPr id="969" name="Google Shape;969;p5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0" name="Google Shape;970;p5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71" name="Google Shape;971;p5"/>
          <p:cNvGrpSpPr/>
          <p:nvPr/>
        </p:nvGrpSpPr>
        <p:grpSpPr>
          <a:xfrm>
            <a:off x="470986" y="3968950"/>
            <a:ext cx="1967976" cy="210438"/>
            <a:chOff x="-594897" y="-19042"/>
            <a:chExt cx="2073300" cy="221700"/>
          </a:xfrm>
        </p:grpSpPr>
        <p:sp>
          <p:nvSpPr>
            <p:cNvPr id="972" name="Google Shape;972;p5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3" name="Google Shape;973;p5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74" name="Google Shape;974;p5"/>
          <p:cNvGrpSpPr/>
          <p:nvPr/>
        </p:nvGrpSpPr>
        <p:grpSpPr>
          <a:xfrm>
            <a:off x="5119186" y="3968950"/>
            <a:ext cx="1967976" cy="210438"/>
            <a:chOff x="-594897" y="-19042"/>
            <a:chExt cx="2073300" cy="221700"/>
          </a:xfrm>
        </p:grpSpPr>
        <p:sp>
          <p:nvSpPr>
            <p:cNvPr id="975" name="Google Shape;975;p5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6" name="Google Shape;976;p5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77" name="Google Shape;977;p5"/>
          <p:cNvGrpSpPr/>
          <p:nvPr/>
        </p:nvGrpSpPr>
        <p:grpSpPr>
          <a:xfrm>
            <a:off x="2795074" y="789475"/>
            <a:ext cx="1967976" cy="210438"/>
            <a:chOff x="-594909" y="-19042"/>
            <a:chExt cx="2073300" cy="221700"/>
          </a:xfrm>
        </p:grpSpPr>
        <p:sp>
          <p:nvSpPr>
            <p:cNvPr id="978" name="Google Shape;978;p5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9" name="Google Shape;979;p5"/>
            <p:cNvSpPr txBox="1"/>
            <p:nvPr/>
          </p:nvSpPr>
          <p:spPr>
            <a:xfrm>
              <a:off x="-594909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80" name="Google Shape;980;p5"/>
          <p:cNvGrpSpPr/>
          <p:nvPr/>
        </p:nvGrpSpPr>
        <p:grpSpPr>
          <a:xfrm>
            <a:off x="5119186" y="789475"/>
            <a:ext cx="1937222" cy="210438"/>
            <a:chOff x="-594897" y="-19042"/>
            <a:chExt cx="2040900" cy="221700"/>
          </a:xfrm>
        </p:grpSpPr>
        <p:sp>
          <p:nvSpPr>
            <p:cNvPr id="981" name="Google Shape;981;p5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2" name="Google Shape;982;p5"/>
            <p:cNvSpPr txBox="1"/>
            <p:nvPr/>
          </p:nvSpPr>
          <p:spPr>
            <a:xfrm>
              <a:off x="-594897" y="-19042"/>
              <a:ext cx="20409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83" name="Google Shape;983;p5"/>
          <p:cNvGrpSpPr/>
          <p:nvPr/>
        </p:nvGrpSpPr>
        <p:grpSpPr>
          <a:xfrm>
            <a:off x="2795086" y="7150300"/>
            <a:ext cx="1967976" cy="210438"/>
            <a:chOff x="-594897" y="-19042"/>
            <a:chExt cx="2073300" cy="221700"/>
          </a:xfrm>
        </p:grpSpPr>
        <p:sp>
          <p:nvSpPr>
            <p:cNvPr id="984" name="Google Shape;984;p5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5" name="Google Shape;985;p5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86" name="Google Shape;986;p5"/>
          <p:cNvGrpSpPr/>
          <p:nvPr/>
        </p:nvGrpSpPr>
        <p:grpSpPr>
          <a:xfrm>
            <a:off x="5119186" y="7150300"/>
            <a:ext cx="1967976" cy="210438"/>
            <a:chOff x="-594897" y="-19042"/>
            <a:chExt cx="2073300" cy="221700"/>
          </a:xfrm>
        </p:grpSpPr>
        <p:sp>
          <p:nvSpPr>
            <p:cNvPr id="987" name="Google Shape;987;p5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8" name="Google Shape;988;p5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89" name="Google Shape;989;p5"/>
          <p:cNvGrpSpPr/>
          <p:nvPr/>
        </p:nvGrpSpPr>
        <p:grpSpPr>
          <a:xfrm>
            <a:off x="470986" y="7150300"/>
            <a:ext cx="1967976" cy="210438"/>
            <a:chOff x="-594897" y="-19042"/>
            <a:chExt cx="2073300" cy="221700"/>
          </a:xfrm>
        </p:grpSpPr>
        <p:sp>
          <p:nvSpPr>
            <p:cNvPr id="990" name="Google Shape;990;p5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1" name="Google Shape;991;p5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92" name="Google Shape;992;p5"/>
          <p:cNvGrpSpPr/>
          <p:nvPr/>
        </p:nvGrpSpPr>
        <p:grpSpPr>
          <a:xfrm>
            <a:off x="470862" y="789475"/>
            <a:ext cx="1967976" cy="210438"/>
            <a:chOff x="-595027" y="-19042"/>
            <a:chExt cx="2073300" cy="221700"/>
          </a:xfrm>
        </p:grpSpPr>
        <p:sp>
          <p:nvSpPr>
            <p:cNvPr id="993" name="Google Shape;993;p5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4" name="Google Shape;994;p5"/>
            <p:cNvSpPr txBox="1"/>
            <p:nvPr/>
          </p:nvSpPr>
          <p:spPr>
            <a:xfrm>
              <a:off x="-59502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8" name="Shape 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" name="Google Shape;999;p6"/>
          <p:cNvSpPr/>
          <p:nvPr/>
        </p:nvSpPr>
        <p:spPr>
          <a:xfrm>
            <a:off x="2855125" y="4546368"/>
            <a:ext cx="1855151" cy="1855151"/>
          </a:xfrm>
          <a:custGeom>
            <a:rect b="b" l="l" r="r" t="t"/>
            <a:pathLst>
              <a:path extrusionOk="0" h="1855151" w="1855151">
                <a:moveTo>
                  <a:pt x="0" y="0"/>
                </a:moveTo>
                <a:lnTo>
                  <a:pt x="1855151" y="0"/>
                </a:lnTo>
                <a:lnTo>
                  <a:pt x="1855151" y="1855151"/>
                </a:lnTo>
                <a:lnTo>
                  <a:pt x="0" y="18551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00" name="Google Shape;1000;p6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1001" name="Google Shape;1001;p6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2" name="Google Shape;1002;p6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03" name="Google Shape;1003;p6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1004" name="Google Shape;1004;p6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5" name="Google Shape;1005;p6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06" name="Google Shape;1006;p6"/>
          <p:cNvSpPr/>
          <p:nvPr/>
        </p:nvSpPr>
        <p:spPr>
          <a:xfrm>
            <a:off x="34831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07" name="Google Shape;1007;p6"/>
          <p:cNvSpPr/>
          <p:nvPr/>
        </p:nvSpPr>
        <p:spPr>
          <a:xfrm>
            <a:off x="39077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08" name="Google Shape;1008;p6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1009" name="Google Shape;1009;p6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0" name="Google Shape;1010;p6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11" name="Google Shape;1011;p6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12" name="Google Shape;1012;p6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13" name="Google Shape;1013;p6"/>
          <p:cNvSpPr/>
          <p:nvPr/>
        </p:nvSpPr>
        <p:spPr>
          <a:xfrm>
            <a:off x="36953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14" name="Google Shape;1014;p6"/>
          <p:cNvSpPr/>
          <p:nvPr/>
        </p:nvSpPr>
        <p:spPr>
          <a:xfrm>
            <a:off x="523812" y="4546368"/>
            <a:ext cx="1855151" cy="1855151"/>
          </a:xfrm>
          <a:custGeom>
            <a:rect b="b" l="l" r="r" t="t"/>
            <a:pathLst>
              <a:path extrusionOk="0" h="1855151" w="1855151">
                <a:moveTo>
                  <a:pt x="0" y="0"/>
                </a:moveTo>
                <a:lnTo>
                  <a:pt x="1855151" y="0"/>
                </a:lnTo>
                <a:lnTo>
                  <a:pt x="1855151" y="1855151"/>
                </a:lnTo>
                <a:lnTo>
                  <a:pt x="0" y="18551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15" name="Google Shape;1015;p6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1016" name="Google Shape;1016;p6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7" name="Google Shape;1017;p6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18" name="Google Shape;1018;p6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1019" name="Google Shape;1019;p6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0" name="Google Shape;1020;p6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21" name="Google Shape;1021;p6"/>
          <p:cNvSpPr/>
          <p:nvPr/>
        </p:nvSpPr>
        <p:spPr>
          <a:xfrm>
            <a:off x="11590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22" name="Google Shape;1022;p6"/>
          <p:cNvSpPr/>
          <p:nvPr/>
        </p:nvSpPr>
        <p:spPr>
          <a:xfrm>
            <a:off x="15836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23" name="Google Shape;1023;p6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1024" name="Google Shape;1024;p6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5" name="Google Shape;1025;p6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26" name="Google Shape;1026;p6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27" name="Google Shape;1027;p6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28" name="Google Shape;1028;p6"/>
          <p:cNvSpPr/>
          <p:nvPr/>
        </p:nvSpPr>
        <p:spPr>
          <a:xfrm>
            <a:off x="13712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29" name="Google Shape;1029;p6"/>
          <p:cNvSpPr/>
          <p:nvPr/>
        </p:nvSpPr>
        <p:spPr>
          <a:xfrm>
            <a:off x="5184075" y="4553075"/>
            <a:ext cx="1855151" cy="1855151"/>
          </a:xfrm>
          <a:custGeom>
            <a:rect b="b" l="l" r="r" t="t"/>
            <a:pathLst>
              <a:path extrusionOk="0" h="1855151" w="1855151">
                <a:moveTo>
                  <a:pt x="0" y="0"/>
                </a:moveTo>
                <a:lnTo>
                  <a:pt x="1855152" y="0"/>
                </a:lnTo>
                <a:lnTo>
                  <a:pt x="1855152" y="1855151"/>
                </a:lnTo>
                <a:lnTo>
                  <a:pt x="0" y="18551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30" name="Google Shape;1030;p6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1031" name="Google Shape;1031;p6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2" name="Google Shape;1032;p6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33" name="Google Shape;1033;p6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1034" name="Google Shape;1034;p6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5" name="Google Shape;1035;p6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36" name="Google Shape;1036;p6"/>
          <p:cNvSpPr/>
          <p:nvPr/>
        </p:nvSpPr>
        <p:spPr>
          <a:xfrm>
            <a:off x="58072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37" name="Google Shape;1037;p6"/>
          <p:cNvSpPr/>
          <p:nvPr/>
        </p:nvSpPr>
        <p:spPr>
          <a:xfrm>
            <a:off x="62318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38" name="Google Shape;1038;p6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1039" name="Google Shape;1039;p6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0" name="Google Shape;1040;p6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41" name="Google Shape;1041;p6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42" name="Google Shape;1042;p6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43" name="Google Shape;1043;p6"/>
          <p:cNvSpPr/>
          <p:nvPr/>
        </p:nvSpPr>
        <p:spPr>
          <a:xfrm>
            <a:off x="60194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44" name="Google Shape;1044;p6"/>
          <p:cNvSpPr/>
          <p:nvPr/>
        </p:nvSpPr>
        <p:spPr>
          <a:xfrm>
            <a:off x="2852761" y="1372417"/>
            <a:ext cx="1857514" cy="1857514"/>
          </a:xfrm>
          <a:custGeom>
            <a:rect b="b" l="l" r="r" t="t"/>
            <a:pathLst>
              <a:path extrusionOk="0" h="1857514" w="1857514">
                <a:moveTo>
                  <a:pt x="0" y="0"/>
                </a:moveTo>
                <a:lnTo>
                  <a:pt x="1857514" y="0"/>
                </a:lnTo>
                <a:lnTo>
                  <a:pt x="1857514" y="1857514"/>
                </a:lnTo>
                <a:lnTo>
                  <a:pt x="0" y="18575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45" name="Google Shape;1045;p6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1046" name="Google Shape;1046;p6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7" name="Google Shape;1047;p6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48" name="Google Shape;1048;p6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1049" name="Google Shape;1049;p6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0" name="Google Shape;1050;p6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51" name="Google Shape;1051;p6"/>
          <p:cNvSpPr/>
          <p:nvPr/>
        </p:nvSpPr>
        <p:spPr>
          <a:xfrm>
            <a:off x="34831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52" name="Google Shape;1052;p6"/>
          <p:cNvSpPr/>
          <p:nvPr/>
        </p:nvSpPr>
        <p:spPr>
          <a:xfrm>
            <a:off x="39077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53" name="Google Shape;1053;p6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1054" name="Google Shape;1054;p6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5" name="Google Shape;1055;p6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56" name="Google Shape;1056;p6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57" name="Google Shape;1057;p6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58" name="Google Shape;1058;p6"/>
          <p:cNvSpPr/>
          <p:nvPr/>
        </p:nvSpPr>
        <p:spPr>
          <a:xfrm>
            <a:off x="36953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59" name="Google Shape;1059;p6"/>
          <p:cNvSpPr/>
          <p:nvPr/>
        </p:nvSpPr>
        <p:spPr>
          <a:xfrm>
            <a:off x="5174657" y="1372417"/>
            <a:ext cx="1857514" cy="1857514"/>
          </a:xfrm>
          <a:custGeom>
            <a:rect b="b" l="l" r="r" t="t"/>
            <a:pathLst>
              <a:path extrusionOk="0" h="1857514" w="1857514">
                <a:moveTo>
                  <a:pt x="0" y="0"/>
                </a:moveTo>
                <a:lnTo>
                  <a:pt x="1857514" y="0"/>
                </a:lnTo>
                <a:lnTo>
                  <a:pt x="1857514" y="1857514"/>
                </a:lnTo>
                <a:lnTo>
                  <a:pt x="0" y="18575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60" name="Google Shape;1060;p6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1061" name="Google Shape;1061;p6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2" name="Google Shape;1062;p6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63" name="Google Shape;1063;p6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1064" name="Google Shape;1064;p6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5" name="Google Shape;1065;p6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66" name="Google Shape;1066;p6"/>
          <p:cNvSpPr/>
          <p:nvPr/>
        </p:nvSpPr>
        <p:spPr>
          <a:xfrm>
            <a:off x="58072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67" name="Google Shape;1067;p6"/>
          <p:cNvSpPr/>
          <p:nvPr/>
        </p:nvSpPr>
        <p:spPr>
          <a:xfrm>
            <a:off x="62318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68" name="Google Shape;1068;p6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1069" name="Google Shape;1069;p6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0" name="Google Shape;1070;p6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71" name="Google Shape;1071;p6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72" name="Google Shape;1072;p6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73" name="Google Shape;1073;p6"/>
          <p:cNvSpPr/>
          <p:nvPr/>
        </p:nvSpPr>
        <p:spPr>
          <a:xfrm>
            <a:off x="60194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74" name="Google Shape;1074;p6"/>
          <p:cNvSpPr/>
          <p:nvPr/>
        </p:nvSpPr>
        <p:spPr>
          <a:xfrm>
            <a:off x="2855213" y="7729726"/>
            <a:ext cx="1855063" cy="1855063"/>
          </a:xfrm>
          <a:custGeom>
            <a:rect b="b" l="l" r="r" t="t"/>
            <a:pathLst>
              <a:path extrusionOk="0" h="1855063" w="1855063">
                <a:moveTo>
                  <a:pt x="0" y="0"/>
                </a:moveTo>
                <a:lnTo>
                  <a:pt x="1855063" y="0"/>
                </a:lnTo>
                <a:lnTo>
                  <a:pt x="1855063" y="1855064"/>
                </a:lnTo>
                <a:lnTo>
                  <a:pt x="0" y="18550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75" name="Google Shape;1075;p6"/>
          <p:cNvGrpSpPr/>
          <p:nvPr/>
        </p:nvGrpSpPr>
        <p:grpSpPr>
          <a:xfrm>
            <a:off x="2750437" y="7070025"/>
            <a:ext cx="2057400" cy="2914650"/>
            <a:chOff x="0" y="0"/>
            <a:chExt cx="2167467" cy="3070578"/>
          </a:xfrm>
        </p:grpSpPr>
        <p:sp>
          <p:nvSpPr>
            <p:cNvPr id="1076" name="Google Shape;1076;p6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7" name="Google Shape;1077;p6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78" name="Google Shape;1078;p6"/>
          <p:cNvGrpSpPr/>
          <p:nvPr/>
        </p:nvGrpSpPr>
        <p:grpSpPr>
          <a:xfrm>
            <a:off x="2795086" y="7114674"/>
            <a:ext cx="1968103" cy="2825353"/>
            <a:chOff x="0" y="0"/>
            <a:chExt cx="2073393" cy="2976504"/>
          </a:xfrm>
        </p:grpSpPr>
        <p:sp>
          <p:nvSpPr>
            <p:cNvPr id="1079" name="Google Shape;1079;p6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0" name="Google Shape;1080;p6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81" name="Google Shape;1081;p6"/>
          <p:cNvSpPr/>
          <p:nvPr/>
        </p:nvSpPr>
        <p:spPr>
          <a:xfrm>
            <a:off x="34831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82" name="Google Shape;1082;p6"/>
          <p:cNvSpPr/>
          <p:nvPr/>
        </p:nvSpPr>
        <p:spPr>
          <a:xfrm>
            <a:off x="39077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83" name="Google Shape;1083;p6"/>
          <p:cNvGrpSpPr/>
          <p:nvPr/>
        </p:nvGrpSpPr>
        <p:grpSpPr>
          <a:xfrm>
            <a:off x="2847911" y="9585231"/>
            <a:ext cx="1862806" cy="302134"/>
            <a:chOff x="0" y="0"/>
            <a:chExt cx="769314" cy="124777"/>
          </a:xfrm>
        </p:grpSpPr>
        <p:sp>
          <p:nvSpPr>
            <p:cNvPr id="1084" name="Google Shape;1084;p6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5" name="Google Shape;1085;p6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86" name="Google Shape;1086;p6"/>
          <p:cNvSpPr/>
          <p:nvPr/>
        </p:nvSpPr>
        <p:spPr>
          <a:xfrm rot="5400000">
            <a:off x="28349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87" name="Google Shape;1087;p6"/>
          <p:cNvSpPr/>
          <p:nvPr/>
        </p:nvSpPr>
        <p:spPr>
          <a:xfrm flipH="1" rot="-5400000">
            <a:off x="42004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88" name="Google Shape;1088;p6"/>
          <p:cNvSpPr/>
          <p:nvPr/>
        </p:nvSpPr>
        <p:spPr>
          <a:xfrm>
            <a:off x="36953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89" name="Google Shape;1089;p6"/>
          <p:cNvSpPr/>
          <p:nvPr/>
        </p:nvSpPr>
        <p:spPr>
          <a:xfrm>
            <a:off x="5177109" y="7729726"/>
            <a:ext cx="1855063" cy="1855063"/>
          </a:xfrm>
          <a:custGeom>
            <a:rect b="b" l="l" r="r" t="t"/>
            <a:pathLst>
              <a:path extrusionOk="0" h="1855063" w="1855063">
                <a:moveTo>
                  <a:pt x="0" y="0"/>
                </a:moveTo>
                <a:lnTo>
                  <a:pt x="1855063" y="0"/>
                </a:lnTo>
                <a:lnTo>
                  <a:pt x="1855063" y="1855064"/>
                </a:lnTo>
                <a:lnTo>
                  <a:pt x="0" y="18550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90" name="Google Shape;1090;p6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1091" name="Google Shape;1091;p6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2" name="Google Shape;1092;p6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93" name="Google Shape;1093;p6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1094" name="Google Shape;1094;p6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5" name="Google Shape;1095;p6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96" name="Google Shape;1096;p6"/>
          <p:cNvSpPr/>
          <p:nvPr/>
        </p:nvSpPr>
        <p:spPr>
          <a:xfrm>
            <a:off x="58072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97" name="Google Shape;1097;p6"/>
          <p:cNvSpPr/>
          <p:nvPr/>
        </p:nvSpPr>
        <p:spPr>
          <a:xfrm>
            <a:off x="62318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98" name="Google Shape;1098;p6"/>
          <p:cNvGrpSpPr/>
          <p:nvPr/>
        </p:nvGrpSpPr>
        <p:grpSpPr>
          <a:xfrm>
            <a:off x="5172011" y="9585231"/>
            <a:ext cx="1862806" cy="302134"/>
            <a:chOff x="0" y="0"/>
            <a:chExt cx="769314" cy="124777"/>
          </a:xfrm>
        </p:grpSpPr>
        <p:sp>
          <p:nvSpPr>
            <p:cNvPr id="1099" name="Google Shape;1099;p6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0" name="Google Shape;1100;p6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01" name="Google Shape;1101;p6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102" name="Google Shape;1102;p6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103" name="Google Shape;1103;p6"/>
          <p:cNvSpPr/>
          <p:nvPr/>
        </p:nvSpPr>
        <p:spPr>
          <a:xfrm>
            <a:off x="60194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04" name="Google Shape;1104;p6"/>
          <p:cNvSpPr/>
          <p:nvPr/>
        </p:nvSpPr>
        <p:spPr>
          <a:xfrm>
            <a:off x="522631" y="7729726"/>
            <a:ext cx="1855151" cy="1855151"/>
          </a:xfrm>
          <a:custGeom>
            <a:rect b="b" l="l" r="r" t="t"/>
            <a:pathLst>
              <a:path extrusionOk="0" h="1855151" w="1855151">
                <a:moveTo>
                  <a:pt x="0" y="0"/>
                </a:moveTo>
                <a:lnTo>
                  <a:pt x="1855151" y="0"/>
                </a:lnTo>
                <a:lnTo>
                  <a:pt x="1855151" y="1855151"/>
                </a:lnTo>
                <a:lnTo>
                  <a:pt x="0" y="18551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105" name="Google Shape;1105;p6"/>
          <p:cNvGrpSpPr/>
          <p:nvPr/>
        </p:nvGrpSpPr>
        <p:grpSpPr>
          <a:xfrm>
            <a:off x="426337" y="7070025"/>
            <a:ext cx="2057400" cy="2914650"/>
            <a:chOff x="0" y="0"/>
            <a:chExt cx="2167467" cy="3070578"/>
          </a:xfrm>
        </p:grpSpPr>
        <p:sp>
          <p:nvSpPr>
            <p:cNvPr id="1106" name="Google Shape;1106;p6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7" name="Google Shape;1107;p6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08" name="Google Shape;1108;p6"/>
          <p:cNvGrpSpPr/>
          <p:nvPr/>
        </p:nvGrpSpPr>
        <p:grpSpPr>
          <a:xfrm>
            <a:off x="470986" y="7114674"/>
            <a:ext cx="1968103" cy="2825353"/>
            <a:chOff x="0" y="0"/>
            <a:chExt cx="2073393" cy="2976504"/>
          </a:xfrm>
        </p:grpSpPr>
        <p:sp>
          <p:nvSpPr>
            <p:cNvPr id="1109" name="Google Shape;1109;p6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0" name="Google Shape;1110;p6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11" name="Google Shape;1111;p6"/>
          <p:cNvSpPr/>
          <p:nvPr/>
        </p:nvSpPr>
        <p:spPr>
          <a:xfrm>
            <a:off x="11590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12" name="Google Shape;1112;p6"/>
          <p:cNvSpPr/>
          <p:nvPr/>
        </p:nvSpPr>
        <p:spPr>
          <a:xfrm>
            <a:off x="15836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113" name="Google Shape;1113;p6"/>
          <p:cNvGrpSpPr/>
          <p:nvPr/>
        </p:nvGrpSpPr>
        <p:grpSpPr>
          <a:xfrm>
            <a:off x="523811" y="9585231"/>
            <a:ext cx="1862806" cy="302134"/>
            <a:chOff x="0" y="0"/>
            <a:chExt cx="769314" cy="124777"/>
          </a:xfrm>
        </p:grpSpPr>
        <p:sp>
          <p:nvSpPr>
            <p:cNvPr id="1114" name="Google Shape;1114;p6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5" name="Google Shape;1115;p6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16" name="Google Shape;1116;p6"/>
          <p:cNvSpPr/>
          <p:nvPr/>
        </p:nvSpPr>
        <p:spPr>
          <a:xfrm rot="5400000">
            <a:off x="5108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117" name="Google Shape;1117;p6"/>
          <p:cNvSpPr/>
          <p:nvPr/>
        </p:nvSpPr>
        <p:spPr>
          <a:xfrm flipH="1" rot="-5400000">
            <a:off x="18763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118" name="Google Shape;1118;p6"/>
          <p:cNvSpPr/>
          <p:nvPr/>
        </p:nvSpPr>
        <p:spPr>
          <a:xfrm>
            <a:off x="13712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cxnSp>
        <p:nvCxnSpPr>
          <p:cNvPr id="1119" name="Google Shape;1119;p6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20" name="Google Shape;1120;p6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21" name="Google Shape;1121;p6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22" name="Google Shape;1122;p6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23" name="Google Shape;1123;p6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24" name="Google Shape;1124;p6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25" name="Google Shape;1125;p6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26" name="Google Shape;1126;p6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27" name="Google Shape;1127;p6"/>
          <p:cNvSpPr/>
          <p:nvPr/>
        </p:nvSpPr>
        <p:spPr>
          <a:xfrm>
            <a:off x="521448" y="1372417"/>
            <a:ext cx="1857514" cy="1857514"/>
          </a:xfrm>
          <a:custGeom>
            <a:rect b="b" l="l" r="r" t="t"/>
            <a:pathLst>
              <a:path extrusionOk="0" h="1857514" w="1857514">
                <a:moveTo>
                  <a:pt x="0" y="0"/>
                </a:moveTo>
                <a:lnTo>
                  <a:pt x="1857514" y="0"/>
                </a:lnTo>
                <a:lnTo>
                  <a:pt x="1857514" y="1857514"/>
                </a:lnTo>
                <a:lnTo>
                  <a:pt x="0" y="18575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128" name="Google Shape;1128;p6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1129" name="Google Shape;1129;p6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0" name="Google Shape;1130;p6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31" name="Google Shape;1131;p6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1132" name="Google Shape;1132;p6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3" name="Google Shape;1133;p6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34" name="Google Shape;1134;p6"/>
          <p:cNvSpPr/>
          <p:nvPr/>
        </p:nvSpPr>
        <p:spPr>
          <a:xfrm>
            <a:off x="11590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35" name="Google Shape;1135;p6"/>
          <p:cNvSpPr/>
          <p:nvPr/>
        </p:nvSpPr>
        <p:spPr>
          <a:xfrm>
            <a:off x="15836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136" name="Google Shape;1136;p6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1137" name="Google Shape;1137;p6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8" name="Google Shape;1138;p6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39" name="Google Shape;1139;p6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140" name="Google Shape;1140;p6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141" name="Google Shape;1141;p6"/>
          <p:cNvSpPr/>
          <p:nvPr/>
        </p:nvSpPr>
        <p:spPr>
          <a:xfrm>
            <a:off x="13712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42" name="Google Shape;1142;p6"/>
          <p:cNvSpPr txBox="1"/>
          <p:nvPr/>
        </p:nvSpPr>
        <p:spPr>
          <a:xfrm>
            <a:off x="2847911" y="6470074"/>
            <a:ext cx="1862700" cy="42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Kanta za zalijevanje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t/>
            </a:r>
            <a:endParaRPr b="0" i="0" sz="1380" u="none" cap="none" strike="noStrike">
              <a:solidFill>
                <a:srgbClr val="000000"/>
              </a:solidFill>
              <a:latin typeface="Maitree"/>
              <a:ea typeface="Maitree"/>
              <a:cs typeface="Maitree"/>
              <a:sym typeface="Maitree"/>
            </a:endParaRPr>
          </a:p>
        </p:txBody>
      </p:sp>
      <p:sp>
        <p:nvSpPr>
          <p:cNvPr id="1143" name="Google Shape;1143;p6"/>
          <p:cNvSpPr txBox="1"/>
          <p:nvPr/>
        </p:nvSpPr>
        <p:spPr>
          <a:xfrm>
            <a:off x="523811" y="647007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Kanta za zalijevanje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4" name="Google Shape;1144;p6"/>
          <p:cNvSpPr txBox="1"/>
          <p:nvPr/>
        </p:nvSpPr>
        <p:spPr>
          <a:xfrm>
            <a:off x="5172011" y="6470074"/>
            <a:ext cx="1862700" cy="42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Kanta za zalijevanje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t/>
            </a:r>
            <a:endParaRPr b="0" i="0" sz="1380" u="none" cap="none" strike="noStrike">
              <a:solidFill>
                <a:srgbClr val="000000"/>
              </a:solidFill>
              <a:latin typeface="Maitree"/>
              <a:ea typeface="Maitree"/>
              <a:cs typeface="Maitree"/>
              <a:sym typeface="Maitree"/>
            </a:endParaRPr>
          </a:p>
        </p:txBody>
      </p:sp>
      <p:sp>
        <p:nvSpPr>
          <p:cNvPr id="1145" name="Google Shape;1145;p6"/>
          <p:cNvSpPr txBox="1"/>
          <p:nvPr/>
        </p:nvSpPr>
        <p:spPr>
          <a:xfrm>
            <a:off x="2847911" y="3290599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Sunčani sati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6" name="Google Shape;1146;p6"/>
          <p:cNvSpPr txBox="1"/>
          <p:nvPr/>
        </p:nvSpPr>
        <p:spPr>
          <a:xfrm>
            <a:off x="5172011" y="3290599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Sunčani sati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7" name="Google Shape;1147;p6"/>
          <p:cNvSpPr txBox="1"/>
          <p:nvPr/>
        </p:nvSpPr>
        <p:spPr>
          <a:xfrm>
            <a:off x="2847911" y="965142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lang="en-US" sz="1380">
                <a:latin typeface="Maitree"/>
                <a:ea typeface="Maitree"/>
                <a:cs typeface="Maitree"/>
                <a:sym typeface="Maitree"/>
              </a:rPr>
              <a:t>Bočica s raspršivačem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8" name="Google Shape;1148;p6"/>
          <p:cNvSpPr txBox="1"/>
          <p:nvPr/>
        </p:nvSpPr>
        <p:spPr>
          <a:xfrm>
            <a:off x="5172011" y="965142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lang="en-US" sz="1380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Bočica s raspršivačem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9" name="Google Shape;1149;p6"/>
          <p:cNvSpPr txBox="1"/>
          <p:nvPr/>
        </p:nvSpPr>
        <p:spPr>
          <a:xfrm>
            <a:off x="523811" y="9651424"/>
            <a:ext cx="1862700" cy="42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Kanta za zalijevanje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t/>
            </a:r>
            <a:endParaRPr b="0" i="0" sz="1380" u="none" cap="none" strike="noStrike">
              <a:solidFill>
                <a:srgbClr val="000000"/>
              </a:solidFill>
              <a:latin typeface="Maitree"/>
              <a:ea typeface="Maitree"/>
              <a:cs typeface="Maitree"/>
              <a:sym typeface="Maitree"/>
            </a:endParaRPr>
          </a:p>
        </p:txBody>
      </p:sp>
      <p:sp>
        <p:nvSpPr>
          <p:cNvPr id="1150" name="Google Shape;1150;p6"/>
          <p:cNvSpPr txBox="1"/>
          <p:nvPr/>
        </p:nvSpPr>
        <p:spPr>
          <a:xfrm>
            <a:off x="523811" y="3290599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Sunčani sati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51" name="Google Shape;1151;p6"/>
          <p:cNvGrpSpPr/>
          <p:nvPr/>
        </p:nvGrpSpPr>
        <p:grpSpPr>
          <a:xfrm>
            <a:off x="2795086" y="3968950"/>
            <a:ext cx="1967976" cy="210438"/>
            <a:chOff x="-594897" y="-19042"/>
            <a:chExt cx="2073300" cy="221700"/>
          </a:xfrm>
        </p:grpSpPr>
        <p:sp>
          <p:nvSpPr>
            <p:cNvPr id="1152" name="Google Shape;1152;p6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3" name="Google Shape;1153;p6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54" name="Google Shape;1154;p6"/>
          <p:cNvGrpSpPr/>
          <p:nvPr/>
        </p:nvGrpSpPr>
        <p:grpSpPr>
          <a:xfrm>
            <a:off x="470986" y="3968950"/>
            <a:ext cx="1967976" cy="210438"/>
            <a:chOff x="-594897" y="-19042"/>
            <a:chExt cx="2073300" cy="221700"/>
          </a:xfrm>
        </p:grpSpPr>
        <p:sp>
          <p:nvSpPr>
            <p:cNvPr id="1155" name="Google Shape;1155;p6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6" name="Google Shape;1156;p6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57" name="Google Shape;1157;p6"/>
          <p:cNvGrpSpPr/>
          <p:nvPr/>
        </p:nvGrpSpPr>
        <p:grpSpPr>
          <a:xfrm>
            <a:off x="5119186" y="3968950"/>
            <a:ext cx="1967976" cy="210438"/>
            <a:chOff x="-594897" y="-19042"/>
            <a:chExt cx="2073300" cy="221700"/>
          </a:xfrm>
        </p:grpSpPr>
        <p:sp>
          <p:nvSpPr>
            <p:cNvPr id="1158" name="Google Shape;1158;p6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9" name="Google Shape;1159;p6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60" name="Google Shape;1160;p6"/>
          <p:cNvGrpSpPr/>
          <p:nvPr/>
        </p:nvGrpSpPr>
        <p:grpSpPr>
          <a:xfrm>
            <a:off x="2795074" y="789475"/>
            <a:ext cx="1967976" cy="210438"/>
            <a:chOff x="-594909" y="-19042"/>
            <a:chExt cx="2073300" cy="221700"/>
          </a:xfrm>
        </p:grpSpPr>
        <p:sp>
          <p:nvSpPr>
            <p:cNvPr id="1161" name="Google Shape;1161;p6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2" name="Google Shape;1162;p6"/>
            <p:cNvSpPr txBox="1"/>
            <p:nvPr/>
          </p:nvSpPr>
          <p:spPr>
            <a:xfrm>
              <a:off x="-594909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63" name="Google Shape;1163;p6"/>
          <p:cNvGrpSpPr/>
          <p:nvPr/>
        </p:nvGrpSpPr>
        <p:grpSpPr>
          <a:xfrm>
            <a:off x="5119186" y="789475"/>
            <a:ext cx="1937222" cy="210438"/>
            <a:chOff x="-594897" y="-19042"/>
            <a:chExt cx="2040900" cy="221700"/>
          </a:xfrm>
        </p:grpSpPr>
        <p:sp>
          <p:nvSpPr>
            <p:cNvPr id="1164" name="Google Shape;1164;p6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5" name="Google Shape;1165;p6"/>
            <p:cNvSpPr txBox="1"/>
            <p:nvPr/>
          </p:nvSpPr>
          <p:spPr>
            <a:xfrm>
              <a:off x="-594897" y="-19042"/>
              <a:ext cx="20409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66" name="Google Shape;1166;p6"/>
          <p:cNvGrpSpPr/>
          <p:nvPr/>
        </p:nvGrpSpPr>
        <p:grpSpPr>
          <a:xfrm>
            <a:off x="2795086" y="7150300"/>
            <a:ext cx="1967976" cy="210438"/>
            <a:chOff x="-594897" y="-19042"/>
            <a:chExt cx="2073300" cy="221700"/>
          </a:xfrm>
        </p:grpSpPr>
        <p:sp>
          <p:nvSpPr>
            <p:cNvPr id="1167" name="Google Shape;1167;p6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8" name="Google Shape;1168;p6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69" name="Google Shape;1169;p6"/>
          <p:cNvGrpSpPr/>
          <p:nvPr/>
        </p:nvGrpSpPr>
        <p:grpSpPr>
          <a:xfrm>
            <a:off x="5119186" y="7150300"/>
            <a:ext cx="1967976" cy="210438"/>
            <a:chOff x="-594897" y="-19042"/>
            <a:chExt cx="2073300" cy="221700"/>
          </a:xfrm>
        </p:grpSpPr>
        <p:sp>
          <p:nvSpPr>
            <p:cNvPr id="1170" name="Google Shape;1170;p6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1" name="Google Shape;1171;p6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72" name="Google Shape;1172;p6"/>
          <p:cNvGrpSpPr/>
          <p:nvPr/>
        </p:nvGrpSpPr>
        <p:grpSpPr>
          <a:xfrm>
            <a:off x="470986" y="7150300"/>
            <a:ext cx="1967976" cy="210438"/>
            <a:chOff x="-594897" y="-19042"/>
            <a:chExt cx="2073300" cy="221700"/>
          </a:xfrm>
        </p:grpSpPr>
        <p:sp>
          <p:nvSpPr>
            <p:cNvPr id="1173" name="Google Shape;1173;p6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4" name="Google Shape;1174;p6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75" name="Google Shape;1175;p6"/>
          <p:cNvGrpSpPr/>
          <p:nvPr/>
        </p:nvGrpSpPr>
        <p:grpSpPr>
          <a:xfrm>
            <a:off x="470862" y="789475"/>
            <a:ext cx="1967976" cy="210438"/>
            <a:chOff x="-595027" y="-19042"/>
            <a:chExt cx="2073300" cy="221700"/>
          </a:xfrm>
        </p:grpSpPr>
        <p:sp>
          <p:nvSpPr>
            <p:cNvPr id="1176" name="Google Shape;1176;p6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7" name="Google Shape;1177;p6"/>
            <p:cNvSpPr txBox="1"/>
            <p:nvPr/>
          </p:nvSpPr>
          <p:spPr>
            <a:xfrm>
              <a:off x="-59502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1" name="Shape 1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" name="Google Shape;1182;p7"/>
          <p:cNvSpPr/>
          <p:nvPr/>
        </p:nvSpPr>
        <p:spPr>
          <a:xfrm>
            <a:off x="2859975" y="4548376"/>
            <a:ext cx="1850743" cy="1850743"/>
          </a:xfrm>
          <a:custGeom>
            <a:rect b="b" l="l" r="r" t="t"/>
            <a:pathLst>
              <a:path extrusionOk="0" h="1850743" w="1850743">
                <a:moveTo>
                  <a:pt x="0" y="0"/>
                </a:moveTo>
                <a:lnTo>
                  <a:pt x="1850743" y="0"/>
                </a:lnTo>
                <a:lnTo>
                  <a:pt x="1850743" y="1850743"/>
                </a:lnTo>
                <a:lnTo>
                  <a:pt x="0" y="185074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183" name="Google Shape;1183;p7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1184" name="Google Shape;1184;p7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5" name="Google Shape;1185;p7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86" name="Google Shape;1186;p7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1187" name="Google Shape;1187;p7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8" name="Google Shape;1188;p7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89" name="Google Shape;1189;p7"/>
          <p:cNvSpPr/>
          <p:nvPr/>
        </p:nvSpPr>
        <p:spPr>
          <a:xfrm>
            <a:off x="34831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90" name="Google Shape;1190;p7"/>
          <p:cNvSpPr/>
          <p:nvPr/>
        </p:nvSpPr>
        <p:spPr>
          <a:xfrm>
            <a:off x="39077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191" name="Google Shape;1191;p7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1192" name="Google Shape;1192;p7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3" name="Google Shape;1193;p7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94" name="Google Shape;1194;p7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195" name="Google Shape;1195;p7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196" name="Google Shape;1196;p7"/>
          <p:cNvSpPr/>
          <p:nvPr/>
        </p:nvSpPr>
        <p:spPr>
          <a:xfrm>
            <a:off x="36953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97" name="Google Shape;1197;p7"/>
          <p:cNvSpPr/>
          <p:nvPr/>
        </p:nvSpPr>
        <p:spPr>
          <a:xfrm>
            <a:off x="523812" y="4529326"/>
            <a:ext cx="1850743" cy="1850743"/>
          </a:xfrm>
          <a:custGeom>
            <a:rect b="b" l="l" r="r" t="t"/>
            <a:pathLst>
              <a:path extrusionOk="0" h="1850743" w="1850743">
                <a:moveTo>
                  <a:pt x="0" y="0"/>
                </a:moveTo>
                <a:lnTo>
                  <a:pt x="1850743" y="0"/>
                </a:lnTo>
                <a:lnTo>
                  <a:pt x="1850743" y="1850743"/>
                </a:lnTo>
                <a:lnTo>
                  <a:pt x="0" y="185074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198" name="Google Shape;1198;p7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1199" name="Google Shape;1199;p7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0" name="Google Shape;1200;p7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01" name="Google Shape;1201;p7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1202" name="Google Shape;1202;p7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3" name="Google Shape;1203;p7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04" name="Google Shape;1204;p7"/>
          <p:cNvSpPr/>
          <p:nvPr/>
        </p:nvSpPr>
        <p:spPr>
          <a:xfrm>
            <a:off x="11590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05" name="Google Shape;1205;p7"/>
          <p:cNvSpPr/>
          <p:nvPr/>
        </p:nvSpPr>
        <p:spPr>
          <a:xfrm>
            <a:off x="15836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06" name="Google Shape;1206;p7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1207" name="Google Shape;1207;p7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8" name="Google Shape;1208;p7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09" name="Google Shape;1209;p7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10" name="Google Shape;1210;p7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11" name="Google Shape;1211;p7"/>
          <p:cNvSpPr/>
          <p:nvPr/>
        </p:nvSpPr>
        <p:spPr>
          <a:xfrm>
            <a:off x="13712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12" name="Google Shape;1212;p7"/>
          <p:cNvSpPr/>
          <p:nvPr/>
        </p:nvSpPr>
        <p:spPr>
          <a:xfrm>
            <a:off x="5174550" y="4548376"/>
            <a:ext cx="1850743" cy="1850743"/>
          </a:xfrm>
          <a:custGeom>
            <a:rect b="b" l="l" r="r" t="t"/>
            <a:pathLst>
              <a:path extrusionOk="0" h="1850743" w="1850743">
                <a:moveTo>
                  <a:pt x="0" y="0"/>
                </a:moveTo>
                <a:lnTo>
                  <a:pt x="1850743" y="0"/>
                </a:lnTo>
                <a:lnTo>
                  <a:pt x="1850743" y="1850743"/>
                </a:lnTo>
                <a:lnTo>
                  <a:pt x="0" y="185074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13" name="Google Shape;1213;p7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1214" name="Google Shape;1214;p7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5" name="Google Shape;1215;p7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16" name="Google Shape;1216;p7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1217" name="Google Shape;1217;p7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8" name="Google Shape;1218;p7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19" name="Google Shape;1219;p7"/>
          <p:cNvSpPr/>
          <p:nvPr/>
        </p:nvSpPr>
        <p:spPr>
          <a:xfrm>
            <a:off x="58072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20" name="Google Shape;1220;p7"/>
          <p:cNvSpPr/>
          <p:nvPr/>
        </p:nvSpPr>
        <p:spPr>
          <a:xfrm>
            <a:off x="62318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21" name="Google Shape;1221;p7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1222" name="Google Shape;1222;p7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3" name="Google Shape;1223;p7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24" name="Google Shape;1224;p7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25" name="Google Shape;1225;p7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26" name="Google Shape;1226;p7"/>
          <p:cNvSpPr/>
          <p:nvPr/>
        </p:nvSpPr>
        <p:spPr>
          <a:xfrm>
            <a:off x="60194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27" name="Google Shape;1227;p7"/>
          <p:cNvSpPr/>
          <p:nvPr/>
        </p:nvSpPr>
        <p:spPr>
          <a:xfrm>
            <a:off x="2847912" y="1369343"/>
            <a:ext cx="1855063" cy="1855063"/>
          </a:xfrm>
          <a:custGeom>
            <a:rect b="b" l="l" r="r" t="t"/>
            <a:pathLst>
              <a:path extrusionOk="0" h="1855063" w="1855063">
                <a:moveTo>
                  <a:pt x="0" y="0"/>
                </a:moveTo>
                <a:lnTo>
                  <a:pt x="1855063" y="0"/>
                </a:lnTo>
                <a:lnTo>
                  <a:pt x="1855063" y="1855064"/>
                </a:lnTo>
                <a:lnTo>
                  <a:pt x="0" y="18550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28" name="Google Shape;1228;p7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1229" name="Google Shape;1229;p7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0" name="Google Shape;1230;p7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31" name="Google Shape;1231;p7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1232" name="Google Shape;1232;p7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3" name="Google Shape;1233;p7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34" name="Google Shape;1234;p7"/>
          <p:cNvSpPr/>
          <p:nvPr/>
        </p:nvSpPr>
        <p:spPr>
          <a:xfrm>
            <a:off x="34831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35" name="Google Shape;1235;p7"/>
          <p:cNvSpPr/>
          <p:nvPr/>
        </p:nvSpPr>
        <p:spPr>
          <a:xfrm>
            <a:off x="39077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36" name="Google Shape;1236;p7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1237" name="Google Shape;1237;p7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8" name="Google Shape;1238;p7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39" name="Google Shape;1239;p7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40" name="Google Shape;1240;p7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41" name="Google Shape;1241;p7"/>
          <p:cNvSpPr/>
          <p:nvPr/>
        </p:nvSpPr>
        <p:spPr>
          <a:xfrm>
            <a:off x="36953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42" name="Google Shape;1242;p7"/>
          <p:cNvSpPr/>
          <p:nvPr/>
        </p:nvSpPr>
        <p:spPr>
          <a:xfrm>
            <a:off x="5184075" y="1350072"/>
            <a:ext cx="1850743" cy="1850743"/>
          </a:xfrm>
          <a:custGeom>
            <a:rect b="b" l="l" r="r" t="t"/>
            <a:pathLst>
              <a:path extrusionOk="0" h="1850743" w="1850743">
                <a:moveTo>
                  <a:pt x="0" y="0"/>
                </a:moveTo>
                <a:lnTo>
                  <a:pt x="1850743" y="0"/>
                </a:lnTo>
                <a:lnTo>
                  <a:pt x="1850743" y="1850743"/>
                </a:lnTo>
                <a:lnTo>
                  <a:pt x="0" y="185074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43" name="Google Shape;1243;p7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1244" name="Google Shape;1244;p7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5" name="Google Shape;1245;p7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46" name="Google Shape;1246;p7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1247" name="Google Shape;1247;p7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8" name="Google Shape;1248;p7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49" name="Google Shape;1249;p7"/>
          <p:cNvSpPr/>
          <p:nvPr/>
        </p:nvSpPr>
        <p:spPr>
          <a:xfrm>
            <a:off x="58072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50" name="Google Shape;1250;p7"/>
          <p:cNvSpPr/>
          <p:nvPr/>
        </p:nvSpPr>
        <p:spPr>
          <a:xfrm>
            <a:off x="62318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51" name="Google Shape;1251;p7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1252" name="Google Shape;1252;p7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3" name="Google Shape;1253;p7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54" name="Google Shape;1254;p7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55" name="Google Shape;1255;p7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56" name="Google Shape;1256;p7"/>
          <p:cNvSpPr/>
          <p:nvPr/>
        </p:nvSpPr>
        <p:spPr>
          <a:xfrm>
            <a:off x="60194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57" name="Google Shape;1257;p7"/>
          <p:cNvSpPr/>
          <p:nvPr/>
        </p:nvSpPr>
        <p:spPr>
          <a:xfrm>
            <a:off x="2847911" y="7716928"/>
            <a:ext cx="1843000" cy="1843000"/>
          </a:xfrm>
          <a:custGeom>
            <a:rect b="b" l="l" r="r" t="t"/>
            <a:pathLst>
              <a:path extrusionOk="0" h="1843000" w="1843000">
                <a:moveTo>
                  <a:pt x="0" y="0"/>
                </a:moveTo>
                <a:lnTo>
                  <a:pt x="1843000" y="0"/>
                </a:lnTo>
                <a:lnTo>
                  <a:pt x="1843000" y="1843000"/>
                </a:lnTo>
                <a:lnTo>
                  <a:pt x="0" y="1843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58" name="Google Shape;1258;p7"/>
          <p:cNvGrpSpPr/>
          <p:nvPr/>
        </p:nvGrpSpPr>
        <p:grpSpPr>
          <a:xfrm>
            <a:off x="2750437" y="7070025"/>
            <a:ext cx="2057400" cy="2914650"/>
            <a:chOff x="0" y="0"/>
            <a:chExt cx="2167467" cy="3070578"/>
          </a:xfrm>
        </p:grpSpPr>
        <p:sp>
          <p:nvSpPr>
            <p:cNvPr id="1259" name="Google Shape;1259;p7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0" name="Google Shape;1260;p7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61" name="Google Shape;1261;p7"/>
          <p:cNvGrpSpPr/>
          <p:nvPr/>
        </p:nvGrpSpPr>
        <p:grpSpPr>
          <a:xfrm>
            <a:off x="2795086" y="7114674"/>
            <a:ext cx="1968103" cy="2825353"/>
            <a:chOff x="0" y="0"/>
            <a:chExt cx="2073393" cy="2976504"/>
          </a:xfrm>
        </p:grpSpPr>
        <p:sp>
          <p:nvSpPr>
            <p:cNvPr id="1262" name="Google Shape;1262;p7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3" name="Google Shape;1263;p7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64" name="Google Shape;1264;p7"/>
          <p:cNvSpPr/>
          <p:nvPr/>
        </p:nvSpPr>
        <p:spPr>
          <a:xfrm>
            <a:off x="34831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65" name="Google Shape;1265;p7"/>
          <p:cNvSpPr/>
          <p:nvPr/>
        </p:nvSpPr>
        <p:spPr>
          <a:xfrm>
            <a:off x="39077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66" name="Google Shape;1266;p7"/>
          <p:cNvGrpSpPr/>
          <p:nvPr/>
        </p:nvGrpSpPr>
        <p:grpSpPr>
          <a:xfrm>
            <a:off x="2847911" y="9585231"/>
            <a:ext cx="1862806" cy="302134"/>
            <a:chOff x="0" y="0"/>
            <a:chExt cx="769314" cy="124777"/>
          </a:xfrm>
        </p:grpSpPr>
        <p:sp>
          <p:nvSpPr>
            <p:cNvPr id="1267" name="Google Shape;1267;p7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8" name="Google Shape;1268;p7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69" name="Google Shape;1269;p7"/>
          <p:cNvSpPr/>
          <p:nvPr/>
        </p:nvSpPr>
        <p:spPr>
          <a:xfrm rot="5400000">
            <a:off x="28349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70" name="Google Shape;1270;p7"/>
          <p:cNvSpPr/>
          <p:nvPr/>
        </p:nvSpPr>
        <p:spPr>
          <a:xfrm flipH="1" rot="-5400000">
            <a:off x="42004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71" name="Google Shape;1271;p7"/>
          <p:cNvSpPr/>
          <p:nvPr/>
        </p:nvSpPr>
        <p:spPr>
          <a:xfrm>
            <a:off x="36953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72" name="Google Shape;1272;p7"/>
          <p:cNvSpPr/>
          <p:nvPr/>
        </p:nvSpPr>
        <p:spPr>
          <a:xfrm>
            <a:off x="5178421" y="7716928"/>
            <a:ext cx="1843000" cy="1843000"/>
          </a:xfrm>
          <a:custGeom>
            <a:rect b="b" l="l" r="r" t="t"/>
            <a:pathLst>
              <a:path extrusionOk="0" h="1843000" w="1843000">
                <a:moveTo>
                  <a:pt x="0" y="0"/>
                </a:moveTo>
                <a:lnTo>
                  <a:pt x="1843000" y="0"/>
                </a:lnTo>
                <a:lnTo>
                  <a:pt x="1843000" y="1843000"/>
                </a:lnTo>
                <a:lnTo>
                  <a:pt x="0" y="1843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73" name="Google Shape;1273;p7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1274" name="Google Shape;1274;p7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5" name="Google Shape;1275;p7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76" name="Google Shape;1276;p7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1277" name="Google Shape;1277;p7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8" name="Google Shape;1278;p7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79" name="Google Shape;1279;p7"/>
          <p:cNvSpPr/>
          <p:nvPr/>
        </p:nvSpPr>
        <p:spPr>
          <a:xfrm>
            <a:off x="58072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80" name="Google Shape;1280;p7"/>
          <p:cNvSpPr/>
          <p:nvPr/>
        </p:nvSpPr>
        <p:spPr>
          <a:xfrm>
            <a:off x="62318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81" name="Google Shape;1281;p7"/>
          <p:cNvGrpSpPr/>
          <p:nvPr/>
        </p:nvGrpSpPr>
        <p:grpSpPr>
          <a:xfrm>
            <a:off x="5172011" y="9585231"/>
            <a:ext cx="1862806" cy="302134"/>
            <a:chOff x="0" y="0"/>
            <a:chExt cx="769314" cy="124777"/>
          </a:xfrm>
        </p:grpSpPr>
        <p:sp>
          <p:nvSpPr>
            <p:cNvPr id="1282" name="Google Shape;1282;p7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3" name="Google Shape;1283;p7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84" name="Google Shape;1284;p7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85" name="Google Shape;1285;p7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86" name="Google Shape;1286;p7"/>
          <p:cNvSpPr/>
          <p:nvPr/>
        </p:nvSpPr>
        <p:spPr>
          <a:xfrm>
            <a:off x="60194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87" name="Google Shape;1287;p7"/>
          <p:cNvSpPr/>
          <p:nvPr/>
        </p:nvSpPr>
        <p:spPr>
          <a:xfrm>
            <a:off x="531554" y="7710675"/>
            <a:ext cx="1843000" cy="1843000"/>
          </a:xfrm>
          <a:custGeom>
            <a:rect b="b" l="l" r="r" t="t"/>
            <a:pathLst>
              <a:path extrusionOk="0" h="1843000" w="1843000">
                <a:moveTo>
                  <a:pt x="0" y="0"/>
                </a:moveTo>
                <a:lnTo>
                  <a:pt x="1843000" y="0"/>
                </a:lnTo>
                <a:lnTo>
                  <a:pt x="1843000" y="1843000"/>
                </a:lnTo>
                <a:lnTo>
                  <a:pt x="0" y="1843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88" name="Google Shape;1288;p7"/>
          <p:cNvGrpSpPr/>
          <p:nvPr/>
        </p:nvGrpSpPr>
        <p:grpSpPr>
          <a:xfrm>
            <a:off x="426337" y="7070025"/>
            <a:ext cx="2057400" cy="2914650"/>
            <a:chOff x="0" y="0"/>
            <a:chExt cx="2167467" cy="3070578"/>
          </a:xfrm>
        </p:grpSpPr>
        <p:sp>
          <p:nvSpPr>
            <p:cNvPr id="1289" name="Google Shape;1289;p7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0" name="Google Shape;1290;p7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91" name="Google Shape;1291;p7"/>
          <p:cNvGrpSpPr/>
          <p:nvPr/>
        </p:nvGrpSpPr>
        <p:grpSpPr>
          <a:xfrm>
            <a:off x="470986" y="7114674"/>
            <a:ext cx="1968103" cy="2825353"/>
            <a:chOff x="0" y="0"/>
            <a:chExt cx="2073393" cy="2976504"/>
          </a:xfrm>
        </p:grpSpPr>
        <p:sp>
          <p:nvSpPr>
            <p:cNvPr id="1292" name="Google Shape;1292;p7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3" name="Google Shape;1293;p7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94" name="Google Shape;1294;p7"/>
          <p:cNvSpPr/>
          <p:nvPr/>
        </p:nvSpPr>
        <p:spPr>
          <a:xfrm>
            <a:off x="11590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95" name="Google Shape;1295;p7"/>
          <p:cNvSpPr/>
          <p:nvPr/>
        </p:nvSpPr>
        <p:spPr>
          <a:xfrm>
            <a:off x="15836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96" name="Google Shape;1296;p7"/>
          <p:cNvGrpSpPr/>
          <p:nvPr/>
        </p:nvGrpSpPr>
        <p:grpSpPr>
          <a:xfrm>
            <a:off x="523811" y="9585231"/>
            <a:ext cx="1862806" cy="302134"/>
            <a:chOff x="0" y="0"/>
            <a:chExt cx="769314" cy="124777"/>
          </a:xfrm>
        </p:grpSpPr>
        <p:sp>
          <p:nvSpPr>
            <p:cNvPr id="1297" name="Google Shape;1297;p7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8" name="Google Shape;1298;p7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99" name="Google Shape;1299;p7"/>
          <p:cNvSpPr/>
          <p:nvPr/>
        </p:nvSpPr>
        <p:spPr>
          <a:xfrm rot="5400000">
            <a:off x="5108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300" name="Google Shape;1300;p7"/>
          <p:cNvSpPr/>
          <p:nvPr/>
        </p:nvSpPr>
        <p:spPr>
          <a:xfrm flipH="1" rot="-5400000">
            <a:off x="18763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301" name="Google Shape;1301;p7"/>
          <p:cNvSpPr/>
          <p:nvPr/>
        </p:nvSpPr>
        <p:spPr>
          <a:xfrm>
            <a:off x="13712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cxnSp>
        <p:nvCxnSpPr>
          <p:cNvPr id="1302" name="Google Shape;1302;p7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03" name="Google Shape;1303;p7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04" name="Google Shape;1304;p7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05" name="Google Shape;1305;p7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06" name="Google Shape;1306;p7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07" name="Google Shape;1307;p7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08" name="Google Shape;1308;p7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09" name="Google Shape;1309;p7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10" name="Google Shape;1310;p7"/>
          <p:cNvSpPr/>
          <p:nvPr/>
        </p:nvSpPr>
        <p:spPr>
          <a:xfrm>
            <a:off x="531555" y="1350072"/>
            <a:ext cx="1855063" cy="1855063"/>
          </a:xfrm>
          <a:custGeom>
            <a:rect b="b" l="l" r="r" t="t"/>
            <a:pathLst>
              <a:path extrusionOk="0" h="1855063" w="1855063">
                <a:moveTo>
                  <a:pt x="0" y="0"/>
                </a:moveTo>
                <a:lnTo>
                  <a:pt x="1855063" y="0"/>
                </a:lnTo>
                <a:lnTo>
                  <a:pt x="1855063" y="1855064"/>
                </a:lnTo>
                <a:lnTo>
                  <a:pt x="0" y="18550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11" name="Google Shape;1311;p7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1312" name="Google Shape;1312;p7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3" name="Google Shape;1313;p7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14" name="Google Shape;1314;p7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1315" name="Google Shape;1315;p7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6" name="Google Shape;1316;p7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17" name="Google Shape;1317;p7"/>
          <p:cNvSpPr/>
          <p:nvPr/>
        </p:nvSpPr>
        <p:spPr>
          <a:xfrm>
            <a:off x="11590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18" name="Google Shape;1318;p7"/>
          <p:cNvSpPr/>
          <p:nvPr/>
        </p:nvSpPr>
        <p:spPr>
          <a:xfrm>
            <a:off x="15836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19" name="Google Shape;1319;p7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1320" name="Google Shape;1320;p7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1" name="Google Shape;1321;p7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22" name="Google Shape;1322;p7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323" name="Google Shape;1323;p7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324" name="Google Shape;1324;p7"/>
          <p:cNvSpPr/>
          <p:nvPr/>
        </p:nvSpPr>
        <p:spPr>
          <a:xfrm>
            <a:off x="13712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25" name="Google Shape;1325;p7"/>
          <p:cNvSpPr txBox="1"/>
          <p:nvPr/>
        </p:nvSpPr>
        <p:spPr>
          <a:xfrm>
            <a:off x="2847911" y="647007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Škare za obrezivanje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6" name="Google Shape;1326;p7"/>
          <p:cNvSpPr txBox="1"/>
          <p:nvPr/>
        </p:nvSpPr>
        <p:spPr>
          <a:xfrm>
            <a:off x="523811" y="647007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Škare za obrezivanje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7" name="Google Shape;1327;p7"/>
          <p:cNvSpPr txBox="1"/>
          <p:nvPr/>
        </p:nvSpPr>
        <p:spPr>
          <a:xfrm>
            <a:off x="5172011" y="647007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Škare za obrezivanje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8" name="Google Shape;1328;p7"/>
          <p:cNvSpPr txBox="1"/>
          <p:nvPr/>
        </p:nvSpPr>
        <p:spPr>
          <a:xfrm>
            <a:off x="2847911" y="3290599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lang="en-US" sz="1380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Bočica s raspršivačem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9" name="Google Shape;1329;p7"/>
          <p:cNvSpPr txBox="1"/>
          <p:nvPr/>
        </p:nvSpPr>
        <p:spPr>
          <a:xfrm>
            <a:off x="5172011" y="3290599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Škare za obrezivanje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0" name="Google Shape;1330;p7"/>
          <p:cNvSpPr txBox="1"/>
          <p:nvPr/>
        </p:nvSpPr>
        <p:spPr>
          <a:xfrm>
            <a:off x="2847911" y="965142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Vrtlarske rukavice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1" name="Google Shape;1331;p7"/>
          <p:cNvSpPr txBox="1"/>
          <p:nvPr/>
        </p:nvSpPr>
        <p:spPr>
          <a:xfrm>
            <a:off x="5172011" y="965142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Vrtlarske rukavice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2" name="Google Shape;1332;p7"/>
          <p:cNvSpPr txBox="1"/>
          <p:nvPr/>
        </p:nvSpPr>
        <p:spPr>
          <a:xfrm>
            <a:off x="523811" y="965142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Vrtlarske rukavice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3" name="Google Shape;1333;p7"/>
          <p:cNvSpPr txBox="1"/>
          <p:nvPr/>
        </p:nvSpPr>
        <p:spPr>
          <a:xfrm>
            <a:off x="523811" y="3290599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lang="en-US" sz="1380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Bočica s raspršivačem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34" name="Google Shape;1334;p7"/>
          <p:cNvGrpSpPr/>
          <p:nvPr/>
        </p:nvGrpSpPr>
        <p:grpSpPr>
          <a:xfrm>
            <a:off x="2795086" y="3968950"/>
            <a:ext cx="1967976" cy="210438"/>
            <a:chOff x="-594897" y="-19042"/>
            <a:chExt cx="2073300" cy="221700"/>
          </a:xfrm>
        </p:grpSpPr>
        <p:sp>
          <p:nvSpPr>
            <p:cNvPr id="1335" name="Google Shape;1335;p7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6" name="Google Shape;1336;p7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37" name="Google Shape;1337;p7"/>
          <p:cNvGrpSpPr/>
          <p:nvPr/>
        </p:nvGrpSpPr>
        <p:grpSpPr>
          <a:xfrm>
            <a:off x="470986" y="3968950"/>
            <a:ext cx="1967976" cy="210438"/>
            <a:chOff x="-594897" y="-19042"/>
            <a:chExt cx="2073300" cy="221700"/>
          </a:xfrm>
        </p:grpSpPr>
        <p:sp>
          <p:nvSpPr>
            <p:cNvPr id="1338" name="Google Shape;1338;p7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9" name="Google Shape;1339;p7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40" name="Google Shape;1340;p7"/>
          <p:cNvGrpSpPr/>
          <p:nvPr/>
        </p:nvGrpSpPr>
        <p:grpSpPr>
          <a:xfrm>
            <a:off x="5119186" y="3968950"/>
            <a:ext cx="1967976" cy="210438"/>
            <a:chOff x="-594897" y="-19042"/>
            <a:chExt cx="2073300" cy="221700"/>
          </a:xfrm>
        </p:grpSpPr>
        <p:sp>
          <p:nvSpPr>
            <p:cNvPr id="1341" name="Google Shape;1341;p7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2" name="Google Shape;1342;p7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43" name="Google Shape;1343;p7"/>
          <p:cNvGrpSpPr/>
          <p:nvPr/>
        </p:nvGrpSpPr>
        <p:grpSpPr>
          <a:xfrm>
            <a:off x="2795074" y="789475"/>
            <a:ext cx="1967976" cy="210438"/>
            <a:chOff x="-594909" y="-19042"/>
            <a:chExt cx="2073300" cy="221700"/>
          </a:xfrm>
        </p:grpSpPr>
        <p:sp>
          <p:nvSpPr>
            <p:cNvPr id="1344" name="Google Shape;1344;p7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5" name="Google Shape;1345;p7"/>
            <p:cNvSpPr txBox="1"/>
            <p:nvPr/>
          </p:nvSpPr>
          <p:spPr>
            <a:xfrm>
              <a:off x="-594909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46" name="Google Shape;1346;p7"/>
          <p:cNvGrpSpPr/>
          <p:nvPr/>
        </p:nvGrpSpPr>
        <p:grpSpPr>
          <a:xfrm>
            <a:off x="5119186" y="789475"/>
            <a:ext cx="1937222" cy="210438"/>
            <a:chOff x="-594897" y="-19042"/>
            <a:chExt cx="2040900" cy="221700"/>
          </a:xfrm>
        </p:grpSpPr>
        <p:sp>
          <p:nvSpPr>
            <p:cNvPr id="1347" name="Google Shape;1347;p7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8" name="Google Shape;1348;p7"/>
            <p:cNvSpPr txBox="1"/>
            <p:nvPr/>
          </p:nvSpPr>
          <p:spPr>
            <a:xfrm>
              <a:off x="-594897" y="-19042"/>
              <a:ext cx="20409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49" name="Google Shape;1349;p7"/>
          <p:cNvGrpSpPr/>
          <p:nvPr/>
        </p:nvGrpSpPr>
        <p:grpSpPr>
          <a:xfrm>
            <a:off x="2795086" y="7150300"/>
            <a:ext cx="1967976" cy="210438"/>
            <a:chOff x="-594897" y="-19042"/>
            <a:chExt cx="2073300" cy="221700"/>
          </a:xfrm>
        </p:grpSpPr>
        <p:sp>
          <p:nvSpPr>
            <p:cNvPr id="1350" name="Google Shape;1350;p7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1" name="Google Shape;1351;p7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52" name="Google Shape;1352;p7"/>
          <p:cNvGrpSpPr/>
          <p:nvPr/>
        </p:nvGrpSpPr>
        <p:grpSpPr>
          <a:xfrm>
            <a:off x="5119186" y="7150300"/>
            <a:ext cx="1967976" cy="210438"/>
            <a:chOff x="-594897" y="-19042"/>
            <a:chExt cx="2073300" cy="221700"/>
          </a:xfrm>
        </p:grpSpPr>
        <p:sp>
          <p:nvSpPr>
            <p:cNvPr id="1353" name="Google Shape;1353;p7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4" name="Google Shape;1354;p7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55" name="Google Shape;1355;p7"/>
          <p:cNvGrpSpPr/>
          <p:nvPr/>
        </p:nvGrpSpPr>
        <p:grpSpPr>
          <a:xfrm>
            <a:off x="470986" y="7150300"/>
            <a:ext cx="1967976" cy="210438"/>
            <a:chOff x="-594897" y="-19042"/>
            <a:chExt cx="2073300" cy="221700"/>
          </a:xfrm>
        </p:grpSpPr>
        <p:sp>
          <p:nvSpPr>
            <p:cNvPr id="1356" name="Google Shape;1356;p7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7" name="Google Shape;1357;p7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58" name="Google Shape;1358;p7"/>
          <p:cNvGrpSpPr/>
          <p:nvPr/>
        </p:nvGrpSpPr>
        <p:grpSpPr>
          <a:xfrm>
            <a:off x="470862" y="789475"/>
            <a:ext cx="1967976" cy="210438"/>
            <a:chOff x="-595027" y="-19042"/>
            <a:chExt cx="2073300" cy="221700"/>
          </a:xfrm>
        </p:grpSpPr>
        <p:sp>
          <p:nvSpPr>
            <p:cNvPr id="1359" name="Google Shape;1359;p7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0" name="Google Shape;1360;p7"/>
            <p:cNvSpPr txBox="1"/>
            <p:nvPr/>
          </p:nvSpPr>
          <p:spPr>
            <a:xfrm>
              <a:off x="-59502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4" name="Shape 1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" name="Google Shape;1365;p8"/>
          <p:cNvSpPr/>
          <p:nvPr/>
        </p:nvSpPr>
        <p:spPr>
          <a:xfrm>
            <a:off x="2854392" y="4548376"/>
            <a:ext cx="1854255" cy="1854255"/>
          </a:xfrm>
          <a:custGeom>
            <a:rect b="b" l="l" r="r" t="t"/>
            <a:pathLst>
              <a:path extrusionOk="0" h="1854255" w="1854255">
                <a:moveTo>
                  <a:pt x="0" y="0"/>
                </a:moveTo>
                <a:lnTo>
                  <a:pt x="1854255" y="0"/>
                </a:lnTo>
                <a:lnTo>
                  <a:pt x="1854255" y="1854256"/>
                </a:lnTo>
                <a:lnTo>
                  <a:pt x="0" y="185425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66" name="Google Shape;1366;p8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1367" name="Google Shape;1367;p8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8" name="Google Shape;1368;p8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69" name="Google Shape;1369;p8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1370" name="Google Shape;1370;p8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1" name="Google Shape;1371;p8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72" name="Google Shape;1372;p8"/>
          <p:cNvSpPr/>
          <p:nvPr/>
        </p:nvSpPr>
        <p:spPr>
          <a:xfrm>
            <a:off x="34831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73" name="Google Shape;1373;p8"/>
          <p:cNvSpPr/>
          <p:nvPr/>
        </p:nvSpPr>
        <p:spPr>
          <a:xfrm>
            <a:off x="39077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74" name="Google Shape;1374;p8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1375" name="Google Shape;1375;p8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6" name="Google Shape;1376;p8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77" name="Google Shape;1377;p8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378" name="Google Shape;1378;p8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379" name="Google Shape;1379;p8"/>
          <p:cNvSpPr/>
          <p:nvPr/>
        </p:nvSpPr>
        <p:spPr>
          <a:xfrm>
            <a:off x="36953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80" name="Google Shape;1380;p8"/>
          <p:cNvSpPr/>
          <p:nvPr/>
        </p:nvSpPr>
        <p:spPr>
          <a:xfrm>
            <a:off x="522283" y="4529951"/>
            <a:ext cx="1854255" cy="1854255"/>
          </a:xfrm>
          <a:custGeom>
            <a:rect b="b" l="l" r="r" t="t"/>
            <a:pathLst>
              <a:path extrusionOk="0" h="1854255" w="1854255">
                <a:moveTo>
                  <a:pt x="0" y="0"/>
                </a:moveTo>
                <a:lnTo>
                  <a:pt x="1854255" y="0"/>
                </a:lnTo>
                <a:lnTo>
                  <a:pt x="1854255" y="1854256"/>
                </a:lnTo>
                <a:lnTo>
                  <a:pt x="0" y="185425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81" name="Google Shape;1381;p8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1382" name="Google Shape;1382;p8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3" name="Google Shape;1383;p8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84" name="Google Shape;1384;p8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1385" name="Google Shape;1385;p8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6" name="Google Shape;1386;p8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87" name="Google Shape;1387;p8"/>
          <p:cNvSpPr/>
          <p:nvPr/>
        </p:nvSpPr>
        <p:spPr>
          <a:xfrm>
            <a:off x="11590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88" name="Google Shape;1388;p8"/>
          <p:cNvSpPr/>
          <p:nvPr/>
        </p:nvSpPr>
        <p:spPr>
          <a:xfrm>
            <a:off x="15836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89" name="Google Shape;1389;p8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1390" name="Google Shape;1390;p8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1" name="Google Shape;1391;p8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92" name="Google Shape;1392;p8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393" name="Google Shape;1393;p8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394" name="Google Shape;1394;p8"/>
          <p:cNvSpPr/>
          <p:nvPr/>
        </p:nvSpPr>
        <p:spPr>
          <a:xfrm>
            <a:off x="13712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95" name="Google Shape;1395;p8"/>
          <p:cNvSpPr/>
          <p:nvPr/>
        </p:nvSpPr>
        <p:spPr>
          <a:xfrm>
            <a:off x="5184076" y="4567426"/>
            <a:ext cx="1835205" cy="1835205"/>
          </a:xfrm>
          <a:custGeom>
            <a:rect b="b" l="l" r="r" t="t"/>
            <a:pathLst>
              <a:path extrusionOk="0" h="1835205" w="1835205">
                <a:moveTo>
                  <a:pt x="0" y="0"/>
                </a:moveTo>
                <a:lnTo>
                  <a:pt x="1835205" y="0"/>
                </a:lnTo>
                <a:lnTo>
                  <a:pt x="1835205" y="1835206"/>
                </a:lnTo>
                <a:lnTo>
                  <a:pt x="0" y="18352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96" name="Google Shape;1396;p8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1397" name="Google Shape;1397;p8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8" name="Google Shape;1398;p8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99" name="Google Shape;1399;p8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1400" name="Google Shape;1400;p8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1" name="Google Shape;1401;p8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02" name="Google Shape;1402;p8"/>
          <p:cNvSpPr/>
          <p:nvPr/>
        </p:nvSpPr>
        <p:spPr>
          <a:xfrm>
            <a:off x="58072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03" name="Google Shape;1403;p8"/>
          <p:cNvSpPr/>
          <p:nvPr/>
        </p:nvSpPr>
        <p:spPr>
          <a:xfrm>
            <a:off x="62318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04" name="Google Shape;1404;p8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1405" name="Google Shape;1405;p8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6" name="Google Shape;1406;p8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07" name="Google Shape;1407;p8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08" name="Google Shape;1408;p8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09" name="Google Shape;1409;p8"/>
          <p:cNvSpPr/>
          <p:nvPr/>
        </p:nvSpPr>
        <p:spPr>
          <a:xfrm>
            <a:off x="60194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10" name="Google Shape;1410;p8"/>
          <p:cNvSpPr/>
          <p:nvPr/>
        </p:nvSpPr>
        <p:spPr>
          <a:xfrm>
            <a:off x="2855213" y="1370151"/>
            <a:ext cx="1854255" cy="1854255"/>
          </a:xfrm>
          <a:custGeom>
            <a:rect b="b" l="l" r="r" t="t"/>
            <a:pathLst>
              <a:path extrusionOk="0" h="1854255" w="1854255">
                <a:moveTo>
                  <a:pt x="0" y="0"/>
                </a:moveTo>
                <a:lnTo>
                  <a:pt x="1854255" y="0"/>
                </a:lnTo>
                <a:lnTo>
                  <a:pt x="1854255" y="1854256"/>
                </a:lnTo>
                <a:lnTo>
                  <a:pt x="0" y="185425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11" name="Google Shape;1411;p8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1412" name="Google Shape;1412;p8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3" name="Google Shape;1413;p8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14" name="Google Shape;1414;p8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1415" name="Google Shape;1415;p8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6" name="Google Shape;1416;p8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17" name="Google Shape;1417;p8"/>
          <p:cNvSpPr/>
          <p:nvPr/>
        </p:nvSpPr>
        <p:spPr>
          <a:xfrm>
            <a:off x="34831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18" name="Google Shape;1418;p8"/>
          <p:cNvSpPr/>
          <p:nvPr/>
        </p:nvSpPr>
        <p:spPr>
          <a:xfrm>
            <a:off x="39077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19" name="Google Shape;1419;p8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1420" name="Google Shape;1420;p8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1" name="Google Shape;1421;p8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22" name="Google Shape;1422;p8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23" name="Google Shape;1423;p8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24" name="Google Shape;1424;p8"/>
          <p:cNvSpPr/>
          <p:nvPr/>
        </p:nvSpPr>
        <p:spPr>
          <a:xfrm>
            <a:off x="36953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25" name="Google Shape;1425;p8"/>
          <p:cNvSpPr/>
          <p:nvPr/>
        </p:nvSpPr>
        <p:spPr>
          <a:xfrm>
            <a:off x="5184075" y="1356104"/>
            <a:ext cx="1854255" cy="1854255"/>
          </a:xfrm>
          <a:custGeom>
            <a:rect b="b" l="l" r="r" t="t"/>
            <a:pathLst>
              <a:path extrusionOk="0" h="1854255" w="1854255">
                <a:moveTo>
                  <a:pt x="0" y="0"/>
                </a:moveTo>
                <a:lnTo>
                  <a:pt x="1854256" y="0"/>
                </a:lnTo>
                <a:lnTo>
                  <a:pt x="1854256" y="1854255"/>
                </a:lnTo>
                <a:lnTo>
                  <a:pt x="0" y="185425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26" name="Google Shape;1426;p8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1427" name="Google Shape;1427;p8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8" name="Google Shape;1428;p8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29" name="Google Shape;1429;p8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1430" name="Google Shape;1430;p8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1" name="Google Shape;1431;p8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32" name="Google Shape;1432;p8"/>
          <p:cNvSpPr/>
          <p:nvPr/>
        </p:nvSpPr>
        <p:spPr>
          <a:xfrm>
            <a:off x="58072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33" name="Google Shape;1433;p8"/>
          <p:cNvSpPr/>
          <p:nvPr/>
        </p:nvSpPr>
        <p:spPr>
          <a:xfrm>
            <a:off x="62318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34" name="Google Shape;1434;p8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1435" name="Google Shape;1435;p8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6" name="Google Shape;1436;p8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37" name="Google Shape;1437;p8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38" name="Google Shape;1438;p8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39" name="Google Shape;1439;p8"/>
          <p:cNvSpPr/>
          <p:nvPr/>
        </p:nvSpPr>
        <p:spPr>
          <a:xfrm>
            <a:off x="60194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40" name="Google Shape;1440;p8"/>
          <p:cNvSpPr/>
          <p:nvPr/>
        </p:nvSpPr>
        <p:spPr>
          <a:xfrm>
            <a:off x="2854392" y="7750026"/>
            <a:ext cx="1835205" cy="1835205"/>
          </a:xfrm>
          <a:custGeom>
            <a:rect b="b" l="l" r="r" t="t"/>
            <a:pathLst>
              <a:path extrusionOk="0" h="1835205" w="1835205">
                <a:moveTo>
                  <a:pt x="0" y="0"/>
                </a:moveTo>
                <a:lnTo>
                  <a:pt x="1835205" y="0"/>
                </a:lnTo>
                <a:lnTo>
                  <a:pt x="1835205" y="1835206"/>
                </a:lnTo>
                <a:lnTo>
                  <a:pt x="0" y="18352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41" name="Google Shape;1441;p8"/>
          <p:cNvGrpSpPr/>
          <p:nvPr/>
        </p:nvGrpSpPr>
        <p:grpSpPr>
          <a:xfrm>
            <a:off x="2750437" y="7070025"/>
            <a:ext cx="2057400" cy="2914650"/>
            <a:chOff x="0" y="0"/>
            <a:chExt cx="2167467" cy="3070578"/>
          </a:xfrm>
        </p:grpSpPr>
        <p:sp>
          <p:nvSpPr>
            <p:cNvPr id="1442" name="Google Shape;1442;p8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3" name="Google Shape;1443;p8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44" name="Google Shape;1444;p8"/>
          <p:cNvGrpSpPr/>
          <p:nvPr/>
        </p:nvGrpSpPr>
        <p:grpSpPr>
          <a:xfrm>
            <a:off x="2795086" y="7114674"/>
            <a:ext cx="1968103" cy="2825353"/>
            <a:chOff x="0" y="0"/>
            <a:chExt cx="2073393" cy="2976504"/>
          </a:xfrm>
        </p:grpSpPr>
        <p:sp>
          <p:nvSpPr>
            <p:cNvPr id="1445" name="Google Shape;1445;p8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6" name="Google Shape;1446;p8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47" name="Google Shape;1447;p8"/>
          <p:cNvSpPr/>
          <p:nvPr/>
        </p:nvSpPr>
        <p:spPr>
          <a:xfrm>
            <a:off x="34831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48" name="Google Shape;1448;p8"/>
          <p:cNvSpPr/>
          <p:nvPr/>
        </p:nvSpPr>
        <p:spPr>
          <a:xfrm>
            <a:off x="39077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49" name="Google Shape;1449;p8"/>
          <p:cNvGrpSpPr/>
          <p:nvPr/>
        </p:nvGrpSpPr>
        <p:grpSpPr>
          <a:xfrm>
            <a:off x="2847911" y="9585231"/>
            <a:ext cx="1862806" cy="302134"/>
            <a:chOff x="0" y="0"/>
            <a:chExt cx="769314" cy="124777"/>
          </a:xfrm>
        </p:grpSpPr>
        <p:sp>
          <p:nvSpPr>
            <p:cNvPr id="1450" name="Google Shape;1450;p8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1" name="Google Shape;1451;p8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52" name="Google Shape;1452;p8"/>
          <p:cNvSpPr/>
          <p:nvPr/>
        </p:nvSpPr>
        <p:spPr>
          <a:xfrm rot="5400000">
            <a:off x="28349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53" name="Google Shape;1453;p8"/>
          <p:cNvSpPr/>
          <p:nvPr/>
        </p:nvSpPr>
        <p:spPr>
          <a:xfrm flipH="1" rot="-5400000">
            <a:off x="42004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54" name="Google Shape;1454;p8"/>
          <p:cNvSpPr/>
          <p:nvPr/>
        </p:nvSpPr>
        <p:spPr>
          <a:xfrm>
            <a:off x="36953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55" name="Google Shape;1455;p8"/>
          <p:cNvSpPr/>
          <p:nvPr/>
        </p:nvSpPr>
        <p:spPr>
          <a:xfrm>
            <a:off x="5193600" y="7748776"/>
            <a:ext cx="1835205" cy="1835205"/>
          </a:xfrm>
          <a:custGeom>
            <a:rect b="b" l="l" r="r" t="t"/>
            <a:pathLst>
              <a:path extrusionOk="0" h="1835205" w="1835205">
                <a:moveTo>
                  <a:pt x="0" y="0"/>
                </a:moveTo>
                <a:lnTo>
                  <a:pt x="1835206" y="0"/>
                </a:lnTo>
                <a:lnTo>
                  <a:pt x="1835206" y="1835206"/>
                </a:lnTo>
                <a:lnTo>
                  <a:pt x="0" y="18352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56" name="Google Shape;1456;p8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1457" name="Google Shape;1457;p8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8" name="Google Shape;1458;p8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59" name="Google Shape;1459;p8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1460" name="Google Shape;1460;p8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1" name="Google Shape;1461;p8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62" name="Google Shape;1462;p8"/>
          <p:cNvSpPr/>
          <p:nvPr/>
        </p:nvSpPr>
        <p:spPr>
          <a:xfrm>
            <a:off x="58072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63" name="Google Shape;1463;p8"/>
          <p:cNvSpPr/>
          <p:nvPr/>
        </p:nvSpPr>
        <p:spPr>
          <a:xfrm>
            <a:off x="62318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64" name="Google Shape;1464;p8"/>
          <p:cNvGrpSpPr/>
          <p:nvPr/>
        </p:nvGrpSpPr>
        <p:grpSpPr>
          <a:xfrm>
            <a:off x="5172011" y="9585231"/>
            <a:ext cx="1862806" cy="302134"/>
            <a:chOff x="0" y="0"/>
            <a:chExt cx="769314" cy="124777"/>
          </a:xfrm>
        </p:grpSpPr>
        <p:sp>
          <p:nvSpPr>
            <p:cNvPr id="1465" name="Google Shape;1465;p8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6" name="Google Shape;1466;p8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67" name="Google Shape;1467;p8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68" name="Google Shape;1468;p8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69" name="Google Shape;1469;p8"/>
          <p:cNvSpPr/>
          <p:nvPr/>
        </p:nvSpPr>
        <p:spPr>
          <a:xfrm>
            <a:off x="60194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70" name="Google Shape;1470;p8"/>
          <p:cNvSpPr/>
          <p:nvPr/>
        </p:nvSpPr>
        <p:spPr>
          <a:xfrm>
            <a:off x="537435" y="7750026"/>
            <a:ext cx="1835205" cy="1835205"/>
          </a:xfrm>
          <a:custGeom>
            <a:rect b="b" l="l" r="r" t="t"/>
            <a:pathLst>
              <a:path extrusionOk="0" h="1835205" w="1835205">
                <a:moveTo>
                  <a:pt x="0" y="0"/>
                </a:moveTo>
                <a:lnTo>
                  <a:pt x="1835206" y="0"/>
                </a:lnTo>
                <a:lnTo>
                  <a:pt x="1835206" y="1835206"/>
                </a:lnTo>
                <a:lnTo>
                  <a:pt x="0" y="18352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71" name="Google Shape;1471;p8"/>
          <p:cNvGrpSpPr/>
          <p:nvPr/>
        </p:nvGrpSpPr>
        <p:grpSpPr>
          <a:xfrm>
            <a:off x="426337" y="7070025"/>
            <a:ext cx="2057400" cy="2914650"/>
            <a:chOff x="0" y="0"/>
            <a:chExt cx="2167467" cy="3070578"/>
          </a:xfrm>
        </p:grpSpPr>
        <p:sp>
          <p:nvSpPr>
            <p:cNvPr id="1472" name="Google Shape;1472;p8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3" name="Google Shape;1473;p8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74" name="Google Shape;1474;p8"/>
          <p:cNvGrpSpPr/>
          <p:nvPr/>
        </p:nvGrpSpPr>
        <p:grpSpPr>
          <a:xfrm>
            <a:off x="470986" y="7114674"/>
            <a:ext cx="1968103" cy="2825353"/>
            <a:chOff x="0" y="0"/>
            <a:chExt cx="2073393" cy="2976504"/>
          </a:xfrm>
        </p:grpSpPr>
        <p:sp>
          <p:nvSpPr>
            <p:cNvPr id="1475" name="Google Shape;1475;p8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6" name="Google Shape;1476;p8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77" name="Google Shape;1477;p8"/>
          <p:cNvSpPr/>
          <p:nvPr/>
        </p:nvSpPr>
        <p:spPr>
          <a:xfrm>
            <a:off x="11590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78" name="Google Shape;1478;p8"/>
          <p:cNvSpPr/>
          <p:nvPr/>
        </p:nvSpPr>
        <p:spPr>
          <a:xfrm>
            <a:off x="15836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79" name="Google Shape;1479;p8"/>
          <p:cNvGrpSpPr/>
          <p:nvPr/>
        </p:nvGrpSpPr>
        <p:grpSpPr>
          <a:xfrm>
            <a:off x="523811" y="9585231"/>
            <a:ext cx="1862806" cy="302134"/>
            <a:chOff x="0" y="0"/>
            <a:chExt cx="769314" cy="124777"/>
          </a:xfrm>
        </p:grpSpPr>
        <p:sp>
          <p:nvSpPr>
            <p:cNvPr id="1480" name="Google Shape;1480;p8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1" name="Google Shape;1481;p8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82" name="Google Shape;1482;p8"/>
          <p:cNvSpPr/>
          <p:nvPr/>
        </p:nvSpPr>
        <p:spPr>
          <a:xfrm rot="5400000">
            <a:off x="5108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83" name="Google Shape;1483;p8"/>
          <p:cNvSpPr/>
          <p:nvPr/>
        </p:nvSpPr>
        <p:spPr>
          <a:xfrm flipH="1" rot="-5400000">
            <a:off x="18763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84" name="Google Shape;1484;p8"/>
          <p:cNvSpPr/>
          <p:nvPr/>
        </p:nvSpPr>
        <p:spPr>
          <a:xfrm>
            <a:off x="13712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cxnSp>
        <p:nvCxnSpPr>
          <p:cNvPr id="1485" name="Google Shape;1485;p8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86" name="Google Shape;1486;p8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87" name="Google Shape;1487;p8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88" name="Google Shape;1488;p8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89" name="Google Shape;1489;p8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90" name="Google Shape;1490;p8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91" name="Google Shape;1491;p8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92" name="Google Shape;1492;p8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493" name="Google Shape;1493;p8"/>
          <p:cNvSpPr/>
          <p:nvPr/>
        </p:nvSpPr>
        <p:spPr>
          <a:xfrm>
            <a:off x="533537" y="1356103"/>
            <a:ext cx="1843000" cy="1843000"/>
          </a:xfrm>
          <a:custGeom>
            <a:rect b="b" l="l" r="r" t="t"/>
            <a:pathLst>
              <a:path extrusionOk="0" h="1843000" w="1843000">
                <a:moveTo>
                  <a:pt x="0" y="0"/>
                </a:moveTo>
                <a:lnTo>
                  <a:pt x="1843000" y="0"/>
                </a:lnTo>
                <a:lnTo>
                  <a:pt x="1843000" y="1843000"/>
                </a:lnTo>
                <a:lnTo>
                  <a:pt x="0" y="1843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94" name="Google Shape;1494;p8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1495" name="Google Shape;1495;p8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6" name="Google Shape;1496;p8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97" name="Google Shape;1497;p8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1498" name="Google Shape;1498;p8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9" name="Google Shape;1499;p8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00" name="Google Shape;1500;p8"/>
          <p:cNvSpPr/>
          <p:nvPr/>
        </p:nvSpPr>
        <p:spPr>
          <a:xfrm>
            <a:off x="11590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501" name="Google Shape;1501;p8"/>
          <p:cNvSpPr/>
          <p:nvPr/>
        </p:nvSpPr>
        <p:spPr>
          <a:xfrm>
            <a:off x="15836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502" name="Google Shape;1502;p8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1503" name="Google Shape;1503;p8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4" name="Google Shape;1504;p8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05" name="Google Shape;1505;p8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506" name="Google Shape;1506;p8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507" name="Google Shape;1507;p8"/>
          <p:cNvSpPr/>
          <p:nvPr/>
        </p:nvSpPr>
        <p:spPr>
          <a:xfrm>
            <a:off x="13712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508" name="Google Shape;1508;p8"/>
          <p:cNvSpPr txBox="1"/>
          <p:nvPr/>
        </p:nvSpPr>
        <p:spPr>
          <a:xfrm>
            <a:off x="2850174" y="6386536"/>
            <a:ext cx="1862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10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Štapići od sladoleda</a:t>
            </a:r>
            <a:endParaRPr b="0" i="0" sz="1100" u="none" cap="none" strike="noStrike">
              <a:solidFill>
                <a:schemeClr val="dk1"/>
              </a:solidFill>
              <a:latin typeface="Maitree"/>
              <a:ea typeface="Maitree"/>
              <a:cs typeface="Maitree"/>
              <a:sym typeface="Maitre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10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 za označivanje</a:t>
            </a:r>
            <a:endParaRPr b="0" i="0" sz="1380" u="none" cap="none" strike="noStrike">
              <a:solidFill>
                <a:srgbClr val="000000"/>
              </a:solidFill>
              <a:latin typeface="Maitree"/>
              <a:ea typeface="Maitree"/>
              <a:cs typeface="Maitree"/>
              <a:sym typeface="Maitree"/>
            </a:endParaRPr>
          </a:p>
        </p:txBody>
      </p:sp>
      <p:sp>
        <p:nvSpPr>
          <p:cNvPr id="1509" name="Google Shape;1509;p8"/>
          <p:cNvSpPr txBox="1"/>
          <p:nvPr/>
        </p:nvSpPr>
        <p:spPr>
          <a:xfrm>
            <a:off x="523699" y="6374762"/>
            <a:ext cx="1862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10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Štapići od sladoleda</a:t>
            </a:r>
            <a:endParaRPr b="0" i="0" sz="1100" u="none" cap="none" strike="noStrike">
              <a:solidFill>
                <a:schemeClr val="dk1"/>
              </a:solidFill>
              <a:latin typeface="Maitree"/>
              <a:ea typeface="Maitree"/>
              <a:cs typeface="Maitree"/>
              <a:sym typeface="Maitre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10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 za označivanje</a:t>
            </a:r>
            <a:endParaRPr b="0" i="0" sz="1380" u="none" cap="none" strike="noStrike">
              <a:solidFill>
                <a:srgbClr val="000000"/>
              </a:solidFill>
              <a:latin typeface="Maitree"/>
              <a:ea typeface="Maitree"/>
              <a:cs typeface="Maitree"/>
              <a:sym typeface="Maitree"/>
            </a:endParaRPr>
          </a:p>
        </p:txBody>
      </p:sp>
      <p:sp>
        <p:nvSpPr>
          <p:cNvPr id="1510" name="Google Shape;1510;p8"/>
          <p:cNvSpPr txBox="1"/>
          <p:nvPr/>
        </p:nvSpPr>
        <p:spPr>
          <a:xfrm>
            <a:off x="5172011" y="647007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Prah od ljuski jaja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1" name="Google Shape;1511;p8"/>
          <p:cNvSpPr txBox="1"/>
          <p:nvPr/>
        </p:nvSpPr>
        <p:spPr>
          <a:xfrm>
            <a:off x="2797512" y="3204900"/>
            <a:ext cx="19680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Štapići od sladoleda</a:t>
            </a:r>
            <a:endParaRPr b="0" i="0" sz="1100" u="none" cap="none" strike="noStrike">
              <a:solidFill>
                <a:srgbClr val="000000"/>
              </a:solidFill>
              <a:latin typeface="Maitree"/>
              <a:ea typeface="Maitree"/>
              <a:cs typeface="Maitree"/>
              <a:sym typeface="Maitre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 za označivanje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2" name="Google Shape;1512;p8"/>
          <p:cNvSpPr txBox="1"/>
          <p:nvPr/>
        </p:nvSpPr>
        <p:spPr>
          <a:xfrm>
            <a:off x="5177174" y="3204899"/>
            <a:ext cx="1862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10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Štapići od sladoleda</a:t>
            </a:r>
            <a:endParaRPr b="0" i="0" sz="1100" u="none" cap="none" strike="noStrike">
              <a:solidFill>
                <a:schemeClr val="dk1"/>
              </a:solidFill>
              <a:latin typeface="Maitree"/>
              <a:ea typeface="Maitree"/>
              <a:cs typeface="Maitree"/>
              <a:sym typeface="Maitre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10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 za označivanje</a:t>
            </a:r>
            <a:endParaRPr b="0" i="0" sz="1380" u="none" cap="none" strike="noStrike">
              <a:solidFill>
                <a:srgbClr val="000000"/>
              </a:solidFill>
              <a:latin typeface="Maitree"/>
              <a:ea typeface="Maitree"/>
              <a:cs typeface="Maitree"/>
              <a:sym typeface="Maitree"/>
            </a:endParaRPr>
          </a:p>
        </p:txBody>
      </p:sp>
      <p:sp>
        <p:nvSpPr>
          <p:cNvPr id="1513" name="Google Shape;1513;p8"/>
          <p:cNvSpPr txBox="1"/>
          <p:nvPr/>
        </p:nvSpPr>
        <p:spPr>
          <a:xfrm>
            <a:off x="2847911" y="965142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Prah od ljuski jaja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4" name="Google Shape;1514;p8"/>
          <p:cNvSpPr txBox="1"/>
          <p:nvPr/>
        </p:nvSpPr>
        <p:spPr>
          <a:xfrm>
            <a:off x="5172011" y="965142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Prah od ljuski jaja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5" name="Google Shape;1515;p8"/>
          <p:cNvSpPr txBox="1"/>
          <p:nvPr/>
        </p:nvSpPr>
        <p:spPr>
          <a:xfrm>
            <a:off x="523811" y="965142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Prah od ljuski jaja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6" name="Google Shape;1516;p8"/>
          <p:cNvSpPr txBox="1"/>
          <p:nvPr/>
        </p:nvSpPr>
        <p:spPr>
          <a:xfrm>
            <a:off x="523811" y="3290599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Vrtlarske rukavice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17" name="Google Shape;1517;p8"/>
          <p:cNvGrpSpPr/>
          <p:nvPr/>
        </p:nvGrpSpPr>
        <p:grpSpPr>
          <a:xfrm>
            <a:off x="2795086" y="3968950"/>
            <a:ext cx="1967976" cy="210438"/>
            <a:chOff x="-594897" y="-19042"/>
            <a:chExt cx="2073300" cy="221700"/>
          </a:xfrm>
        </p:grpSpPr>
        <p:sp>
          <p:nvSpPr>
            <p:cNvPr id="1518" name="Google Shape;1518;p8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9" name="Google Shape;1519;p8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20" name="Google Shape;1520;p8"/>
          <p:cNvGrpSpPr/>
          <p:nvPr/>
        </p:nvGrpSpPr>
        <p:grpSpPr>
          <a:xfrm>
            <a:off x="470986" y="3968950"/>
            <a:ext cx="1967976" cy="210438"/>
            <a:chOff x="-594897" y="-19042"/>
            <a:chExt cx="2073300" cy="221700"/>
          </a:xfrm>
        </p:grpSpPr>
        <p:sp>
          <p:nvSpPr>
            <p:cNvPr id="1521" name="Google Shape;1521;p8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2" name="Google Shape;1522;p8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23" name="Google Shape;1523;p8"/>
          <p:cNvGrpSpPr/>
          <p:nvPr/>
        </p:nvGrpSpPr>
        <p:grpSpPr>
          <a:xfrm>
            <a:off x="5119186" y="3968950"/>
            <a:ext cx="1967976" cy="210438"/>
            <a:chOff x="-594897" y="-19042"/>
            <a:chExt cx="2073300" cy="221700"/>
          </a:xfrm>
        </p:grpSpPr>
        <p:sp>
          <p:nvSpPr>
            <p:cNvPr id="1524" name="Google Shape;1524;p8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5" name="Google Shape;1525;p8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26" name="Google Shape;1526;p8"/>
          <p:cNvGrpSpPr/>
          <p:nvPr/>
        </p:nvGrpSpPr>
        <p:grpSpPr>
          <a:xfrm>
            <a:off x="2795074" y="789475"/>
            <a:ext cx="1967976" cy="210438"/>
            <a:chOff x="-594909" y="-19042"/>
            <a:chExt cx="2073300" cy="221700"/>
          </a:xfrm>
        </p:grpSpPr>
        <p:sp>
          <p:nvSpPr>
            <p:cNvPr id="1527" name="Google Shape;1527;p8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8" name="Google Shape;1528;p8"/>
            <p:cNvSpPr txBox="1"/>
            <p:nvPr/>
          </p:nvSpPr>
          <p:spPr>
            <a:xfrm>
              <a:off x="-594909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29" name="Google Shape;1529;p8"/>
          <p:cNvGrpSpPr/>
          <p:nvPr/>
        </p:nvGrpSpPr>
        <p:grpSpPr>
          <a:xfrm>
            <a:off x="5119186" y="789475"/>
            <a:ext cx="1937222" cy="210438"/>
            <a:chOff x="-594897" y="-19042"/>
            <a:chExt cx="2040900" cy="221700"/>
          </a:xfrm>
        </p:grpSpPr>
        <p:sp>
          <p:nvSpPr>
            <p:cNvPr id="1530" name="Google Shape;1530;p8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1" name="Google Shape;1531;p8"/>
            <p:cNvSpPr txBox="1"/>
            <p:nvPr/>
          </p:nvSpPr>
          <p:spPr>
            <a:xfrm>
              <a:off x="-594897" y="-19042"/>
              <a:ext cx="20409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32" name="Google Shape;1532;p8"/>
          <p:cNvGrpSpPr/>
          <p:nvPr/>
        </p:nvGrpSpPr>
        <p:grpSpPr>
          <a:xfrm>
            <a:off x="2795086" y="7150300"/>
            <a:ext cx="1967976" cy="210438"/>
            <a:chOff x="-594897" y="-19042"/>
            <a:chExt cx="2073300" cy="221700"/>
          </a:xfrm>
        </p:grpSpPr>
        <p:sp>
          <p:nvSpPr>
            <p:cNvPr id="1533" name="Google Shape;1533;p8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4" name="Google Shape;1534;p8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35" name="Google Shape;1535;p8"/>
          <p:cNvGrpSpPr/>
          <p:nvPr/>
        </p:nvGrpSpPr>
        <p:grpSpPr>
          <a:xfrm>
            <a:off x="5119186" y="7150300"/>
            <a:ext cx="1967976" cy="210438"/>
            <a:chOff x="-594897" y="-19042"/>
            <a:chExt cx="2073300" cy="221700"/>
          </a:xfrm>
        </p:grpSpPr>
        <p:sp>
          <p:nvSpPr>
            <p:cNvPr id="1536" name="Google Shape;1536;p8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7" name="Google Shape;1537;p8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38" name="Google Shape;1538;p8"/>
          <p:cNvGrpSpPr/>
          <p:nvPr/>
        </p:nvGrpSpPr>
        <p:grpSpPr>
          <a:xfrm>
            <a:off x="470986" y="7150300"/>
            <a:ext cx="1967976" cy="210438"/>
            <a:chOff x="-594897" y="-19042"/>
            <a:chExt cx="2073300" cy="221700"/>
          </a:xfrm>
        </p:grpSpPr>
        <p:sp>
          <p:nvSpPr>
            <p:cNvPr id="1539" name="Google Shape;1539;p8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0" name="Google Shape;1540;p8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41" name="Google Shape;1541;p8"/>
          <p:cNvGrpSpPr/>
          <p:nvPr/>
        </p:nvGrpSpPr>
        <p:grpSpPr>
          <a:xfrm>
            <a:off x="470862" y="789475"/>
            <a:ext cx="1967976" cy="210438"/>
            <a:chOff x="-595027" y="-19042"/>
            <a:chExt cx="2073300" cy="221700"/>
          </a:xfrm>
        </p:grpSpPr>
        <p:sp>
          <p:nvSpPr>
            <p:cNvPr id="1542" name="Google Shape;1542;p8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3" name="Google Shape;1543;p8"/>
            <p:cNvSpPr txBox="1"/>
            <p:nvPr/>
          </p:nvSpPr>
          <p:spPr>
            <a:xfrm>
              <a:off x="-59502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7" name="Shape 1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8" name="Google Shape;1548;p9"/>
          <p:cNvSpPr/>
          <p:nvPr/>
        </p:nvSpPr>
        <p:spPr>
          <a:xfrm>
            <a:off x="2844239" y="4643625"/>
            <a:ext cx="1854060" cy="1854060"/>
          </a:xfrm>
          <a:custGeom>
            <a:rect b="b" l="l" r="r" t="t"/>
            <a:pathLst>
              <a:path extrusionOk="0" h="1854060" w="1854060">
                <a:moveTo>
                  <a:pt x="0" y="0"/>
                </a:moveTo>
                <a:lnTo>
                  <a:pt x="1854060" y="0"/>
                </a:lnTo>
                <a:lnTo>
                  <a:pt x="1854060" y="1854061"/>
                </a:lnTo>
                <a:lnTo>
                  <a:pt x="0" y="185406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549" name="Google Shape;1549;p9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1550" name="Google Shape;1550;p9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1" name="Google Shape;1551;p9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52" name="Google Shape;1552;p9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1553" name="Google Shape;1553;p9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4" name="Google Shape;1554;p9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55" name="Google Shape;1555;p9"/>
          <p:cNvGrpSpPr/>
          <p:nvPr/>
        </p:nvGrpSpPr>
        <p:grpSpPr>
          <a:xfrm>
            <a:off x="3359762" y="3968941"/>
            <a:ext cx="838753" cy="210061"/>
            <a:chOff x="0" y="-19050"/>
            <a:chExt cx="883624" cy="221299"/>
          </a:xfrm>
        </p:grpSpPr>
        <p:sp>
          <p:nvSpPr>
            <p:cNvPr id="1556" name="Google Shape;1556;p9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7" name="Google Shape;1557;p9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Akcijska karta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58" name="Google Shape;1558;p9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1559" name="Google Shape;1559;p9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0" name="Google Shape;1560;p9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61" name="Google Shape;1561;p9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562" name="Google Shape;1562;p9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563" name="Google Shape;1563;p9"/>
          <p:cNvSpPr/>
          <p:nvPr/>
        </p:nvSpPr>
        <p:spPr>
          <a:xfrm>
            <a:off x="535442" y="4552705"/>
            <a:ext cx="1851176" cy="1851176"/>
          </a:xfrm>
          <a:custGeom>
            <a:rect b="b" l="l" r="r" t="t"/>
            <a:pathLst>
              <a:path extrusionOk="0" h="1851176" w="1851176">
                <a:moveTo>
                  <a:pt x="0" y="0"/>
                </a:moveTo>
                <a:lnTo>
                  <a:pt x="1851175" y="0"/>
                </a:lnTo>
                <a:lnTo>
                  <a:pt x="1851175" y="1851176"/>
                </a:lnTo>
                <a:lnTo>
                  <a:pt x="0" y="185117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564" name="Google Shape;1564;p9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1565" name="Google Shape;1565;p9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6" name="Google Shape;1566;p9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67" name="Google Shape;1567;p9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1568" name="Google Shape;1568;p9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9" name="Google Shape;1569;p9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70" name="Google Shape;1570;p9"/>
          <p:cNvGrpSpPr/>
          <p:nvPr/>
        </p:nvGrpSpPr>
        <p:grpSpPr>
          <a:xfrm>
            <a:off x="1035662" y="3968941"/>
            <a:ext cx="838753" cy="210061"/>
            <a:chOff x="0" y="-19050"/>
            <a:chExt cx="883624" cy="221299"/>
          </a:xfrm>
        </p:grpSpPr>
        <p:sp>
          <p:nvSpPr>
            <p:cNvPr id="1571" name="Google Shape;1571;p9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2" name="Google Shape;1572;p9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Akcijska karta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73" name="Google Shape;1573;p9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1574" name="Google Shape;1574;p9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5" name="Google Shape;1575;p9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76" name="Google Shape;1576;p9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577" name="Google Shape;1577;p9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578" name="Google Shape;1578;p9"/>
          <p:cNvSpPr/>
          <p:nvPr/>
        </p:nvSpPr>
        <p:spPr>
          <a:xfrm>
            <a:off x="5184074" y="4634100"/>
            <a:ext cx="1854060" cy="1854060"/>
          </a:xfrm>
          <a:custGeom>
            <a:rect b="b" l="l" r="r" t="t"/>
            <a:pathLst>
              <a:path extrusionOk="0" h="1854060" w="1854060">
                <a:moveTo>
                  <a:pt x="0" y="0"/>
                </a:moveTo>
                <a:lnTo>
                  <a:pt x="1854061" y="0"/>
                </a:lnTo>
                <a:lnTo>
                  <a:pt x="1854061" y="1854061"/>
                </a:lnTo>
                <a:lnTo>
                  <a:pt x="0" y="185406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579" name="Google Shape;1579;p9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1580" name="Google Shape;1580;p9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1" name="Google Shape;1581;p9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82" name="Google Shape;1582;p9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1583" name="Google Shape;1583;p9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4" name="Google Shape;1584;p9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85" name="Google Shape;1585;p9"/>
          <p:cNvGrpSpPr/>
          <p:nvPr/>
        </p:nvGrpSpPr>
        <p:grpSpPr>
          <a:xfrm>
            <a:off x="5683862" y="3968941"/>
            <a:ext cx="838753" cy="210061"/>
            <a:chOff x="0" y="-19050"/>
            <a:chExt cx="883624" cy="221299"/>
          </a:xfrm>
        </p:grpSpPr>
        <p:sp>
          <p:nvSpPr>
            <p:cNvPr id="1586" name="Google Shape;1586;p9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7" name="Google Shape;1587;p9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Akcijska karta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88" name="Google Shape;1588;p9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1589" name="Google Shape;1589;p9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0" name="Google Shape;1590;p9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91" name="Google Shape;1591;p9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592" name="Google Shape;1592;p9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593" name="Google Shape;1593;p9"/>
          <p:cNvSpPr/>
          <p:nvPr/>
        </p:nvSpPr>
        <p:spPr>
          <a:xfrm>
            <a:off x="2861065" y="1523789"/>
            <a:ext cx="1840906" cy="1840906"/>
          </a:xfrm>
          <a:custGeom>
            <a:rect b="b" l="l" r="r" t="t"/>
            <a:pathLst>
              <a:path extrusionOk="0" h="1840906" w="1840906">
                <a:moveTo>
                  <a:pt x="0" y="0"/>
                </a:moveTo>
                <a:lnTo>
                  <a:pt x="1840906" y="0"/>
                </a:lnTo>
                <a:lnTo>
                  <a:pt x="1840906" y="1840905"/>
                </a:lnTo>
                <a:lnTo>
                  <a:pt x="0" y="18409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594" name="Google Shape;1594;p9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1595" name="Google Shape;1595;p9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6" name="Google Shape;1596;p9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97" name="Google Shape;1597;p9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1598" name="Google Shape;1598;p9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9" name="Google Shape;1599;p9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00" name="Google Shape;1600;p9"/>
          <p:cNvGrpSpPr/>
          <p:nvPr/>
        </p:nvGrpSpPr>
        <p:grpSpPr>
          <a:xfrm>
            <a:off x="3359762" y="789466"/>
            <a:ext cx="838753" cy="210061"/>
            <a:chOff x="0" y="-19050"/>
            <a:chExt cx="883624" cy="221299"/>
          </a:xfrm>
        </p:grpSpPr>
        <p:sp>
          <p:nvSpPr>
            <p:cNvPr id="1601" name="Google Shape;1601;p9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2" name="Google Shape;1602;p9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Akcijska karta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03" name="Google Shape;1603;p9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1604" name="Google Shape;1604;p9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5" name="Google Shape;1605;p9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06" name="Google Shape;1606;p9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607" name="Google Shape;1607;p9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608" name="Google Shape;1608;p9"/>
          <p:cNvSpPr/>
          <p:nvPr/>
        </p:nvSpPr>
        <p:spPr>
          <a:xfrm>
            <a:off x="5174549" y="1352015"/>
            <a:ext cx="1851176" cy="1851176"/>
          </a:xfrm>
          <a:custGeom>
            <a:rect b="b" l="l" r="r" t="t"/>
            <a:pathLst>
              <a:path extrusionOk="0" h="1851176" w="1851176">
                <a:moveTo>
                  <a:pt x="0" y="0"/>
                </a:moveTo>
                <a:lnTo>
                  <a:pt x="1851176" y="0"/>
                </a:lnTo>
                <a:lnTo>
                  <a:pt x="1851176" y="1851176"/>
                </a:lnTo>
                <a:lnTo>
                  <a:pt x="0" y="185117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609" name="Google Shape;1609;p9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1610" name="Google Shape;1610;p9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1" name="Google Shape;1611;p9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12" name="Google Shape;1612;p9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1613" name="Google Shape;1613;p9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4" name="Google Shape;1614;p9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15" name="Google Shape;1615;p9"/>
          <p:cNvGrpSpPr/>
          <p:nvPr/>
        </p:nvGrpSpPr>
        <p:grpSpPr>
          <a:xfrm>
            <a:off x="5683862" y="789466"/>
            <a:ext cx="838753" cy="210061"/>
            <a:chOff x="0" y="-19050"/>
            <a:chExt cx="883624" cy="221299"/>
          </a:xfrm>
        </p:grpSpPr>
        <p:sp>
          <p:nvSpPr>
            <p:cNvPr id="1616" name="Google Shape;1616;p9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7" name="Google Shape;1617;p9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Akcijska karta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18" name="Google Shape;1618;p9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1619" name="Google Shape;1619;p9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0" name="Google Shape;1620;p9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21" name="Google Shape;1621;p9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622" name="Google Shape;1622;p9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623" name="Google Shape;1623;p9"/>
          <p:cNvSpPr/>
          <p:nvPr/>
        </p:nvSpPr>
        <p:spPr>
          <a:xfrm>
            <a:off x="2850816" y="7863075"/>
            <a:ext cx="1840906" cy="1840906"/>
          </a:xfrm>
          <a:custGeom>
            <a:rect b="b" l="l" r="r" t="t"/>
            <a:pathLst>
              <a:path extrusionOk="0" h="1840906" w="1840906">
                <a:moveTo>
                  <a:pt x="0" y="0"/>
                </a:moveTo>
                <a:lnTo>
                  <a:pt x="1840906" y="0"/>
                </a:lnTo>
                <a:lnTo>
                  <a:pt x="1840906" y="1840906"/>
                </a:lnTo>
                <a:lnTo>
                  <a:pt x="0" y="18409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624" name="Google Shape;1624;p9"/>
          <p:cNvGrpSpPr/>
          <p:nvPr/>
        </p:nvGrpSpPr>
        <p:grpSpPr>
          <a:xfrm>
            <a:off x="2750437" y="7070025"/>
            <a:ext cx="2057400" cy="2914650"/>
            <a:chOff x="0" y="0"/>
            <a:chExt cx="2167467" cy="3070578"/>
          </a:xfrm>
        </p:grpSpPr>
        <p:sp>
          <p:nvSpPr>
            <p:cNvPr id="1625" name="Google Shape;1625;p9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6" name="Google Shape;1626;p9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27" name="Google Shape;1627;p9"/>
          <p:cNvGrpSpPr/>
          <p:nvPr/>
        </p:nvGrpSpPr>
        <p:grpSpPr>
          <a:xfrm>
            <a:off x="2795086" y="7114674"/>
            <a:ext cx="1968103" cy="2825353"/>
            <a:chOff x="0" y="0"/>
            <a:chExt cx="2073393" cy="2976504"/>
          </a:xfrm>
        </p:grpSpPr>
        <p:sp>
          <p:nvSpPr>
            <p:cNvPr id="1628" name="Google Shape;1628;p9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9" name="Google Shape;1629;p9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30" name="Google Shape;1630;p9"/>
          <p:cNvGrpSpPr/>
          <p:nvPr/>
        </p:nvGrpSpPr>
        <p:grpSpPr>
          <a:xfrm>
            <a:off x="3359762" y="7150291"/>
            <a:ext cx="838753" cy="210061"/>
            <a:chOff x="0" y="-19050"/>
            <a:chExt cx="883624" cy="221299"/>
          </a:xfrm>
        </p:grpSpPr>
        <p:sp>
          <p:nvSpPr>
            <p:cNvPr id="1631" name="Google Shape;1631;p9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2" name="Google Shape;1632;p9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Akcijska karta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33" name="Google Shape;1633;p9"/>
          <p:cNvGrpSpPr/>
          <p:nvPr/>
        </p:nvGrpSpPr>
        <p:grpSpPr>
          <a:xfrm>
            <a:off x="2847911" y="9585231"/>
            <a:ext cx="1862806" cy="302134"/>
            <a:chOff x="0" y="0"/>
            <a:chExt cx="769314" cy="124777"/>
          </a:xfrm>
        </p:grpSpPr>
        <p:sp>
          <p:nvSpPr>
            <p:cNvPr id="1634" name="Google Shape;1634;p9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5" name="Google Shape;1635;p9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36" name="Google Shape;1636;p9"/>
          <p:cNvSpPr/>
          <p:nvPr/>
        </p:nvSpPr>
        <p:spPr>
          <a:xfrm rot="5400000">
            <a:off x="28349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637" name="Google Shape;1637;p9"/>
          <p:cNvSpPr/>
          <p:nvPr/>
        </p:nvSpPr>
        <p:spPr>
          <a:xfrm flipH="1" rot="-5400000">
            <a:off x="42004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grpSp>
        <p:nvGrpSpPr>
          <p:cNvPr id="1638" name="Google Shape;1638;p9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1639" name="Google Shape;1639;p9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0" name="Google Shape;1640;p9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41" name="Google Shape;1641;p9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1642" name="Google Shape;1642;p9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3" name="Google Shape;1643;p9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44" name="Google Shape;1644;p9"/>
          <p:cNvGrpSpPr/>
          <p:nvPr/>
        </p:nvGrpSpPr>
        <p:grpSpPr>
          <a:xfrm>
            <a:off x="5683862" y="7150291"/>
            <a:ext cx="838753" cy="210061"/>
            <a:chOff x="0" y="-19050"/>
            <a:chExt cx="883624" cy="221299"/>
          </a:xfrm>
        </p:grpSpPr>
        <p:sp>
          <p:nvSpPr>
            <p:cNvPr id="1645" name="Google Shape;1645;p9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6" name="Google Shape;1646;p9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Karta planiranja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47" name="Google Shape;1647;p9"/>
          <p:cNvGrpSpPr/>
          <p:nvPr/>
        </p:nvGrpSpPr>
        <p:grpSpPr>
          <a:xfrm>
            <a:off x="5172011" y="9585231"/>
            <a:ext cx="1862806" cy="302134"/>
            <a:chOff x="0" y="0"/>
            <a:chExt cx="769314" cy="124777"/>
          </a:xfrm>
        </p:grpSpPr>
        <p:sp>
          <p:nvSpPr>
            <p:cNvPr id="1648" name="Google Shape;1648;p9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9" name="Google Shape;1649;p9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50" name="Google Shape;1650;p9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651" name="Google Shape;1651;p9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652" name="Google Shape;1652;p9"/>
          <p:cNvSpPr/>
          <p:nvPr/>
        </p:nvSpPr>
        <p:spPr>
          <a:xfrm>
            <a:off x="538056" y="7863075"/>
            <a:ext cx="1840906" cy="1840906"/>
          </a:xfrm>
          <a:custGeom>
            <a:rect b="b" l="l" r="r" t="t"/>
            <a:pathLst>
              <a:path extrusionOk="0" h="1840906" w="1840906">
                <a:moveTo>
                  <a:pt x="0" y="0"/>
                </a:moveTo>
                <a:lnTo>
                  <a:pt x="1840906" y="0"/>
                </a:lnTo>
                <a:lnTo>
                  <a:pt x="1840906" y="1840906"/>
                </a:lnTo>
                <a:lnTo>
                  <a:pt x="0" y="18409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653" name="Google Shape;1653;p9"/>
          <p:cNvGrpSpPr/>
          <p:nvPr/>
        </p:nvGrpSpPr>
        <p:grpSpPr>
          <a:xfrm>
            <a:off x="426337" y="7070025"/>
            <a:ext cx="2057400" cy="2914650"/>
            <a:chOff x="0" y="0"/>
            <a:chExt cx="2167467" cy="3070578"/>
          </a:xfrm>
        </p:grpSpPr>
        <p:sp>
          <p:nvSpPr>
            <p:cNvPr id="1654" name="Google Shape;1654;p9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5" name="Google Shape;1655;p9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56" name="Google Shape;1656;p9"/>
          <p:cNvGrpSpPr/>
          <p:nvPr/>
        </p:nvGrpSpPr>
        <p:grpSpPr>
          <a:xfrm>
            <a:off x="470986" y="7114674"/>
            <a:ext cx="1968103" cy="2825353"/>
            <a:chOff x="0" y="0"/>
            <a:chExt cx="2073393" cy="2976504"/>
          </a:xfrm>
        </p:grpSpPr>
        <p:sp>
          <p:nvSpPr>
            <p:cNvPr id="1657" name="Google Shape;1657;p9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8" name="Google Shape;1658;p9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59" name="Google Shape;1659;p9"/>
          <p:cNvGrpSpPr/>
          <p:nvPr/>
        </p:nvGrpSpPr>
        <p:grpSpPr>
          <a:xfrm>
            <a:off x="1035662" y="7150291"/>
            <a:ext cx="838753" cy="210061"/>
            <a:chOff x="0" y="-19050"/>
            <a:chExt cx="883624" cy="221299"/>
          </a:xfrm>
        </p:grpSpPr>
        <p:sp>
          <p:nvSpPr>
            <p:cNvPr id="1660" name="Google Shape;1660;p9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1" name="Google Shape;1661;p9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Akcijska karta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62" name="Google Shape;1662;p9"/>
          <p:cNvGrpSpPr/>
          <p:nvPr/>
        </p:nvGrpSpPr>
        <p:grpSpPr>
          <a:xfrm>
            <a:off x="523811" y="9585231"/>
            <a:ext cx="1862806" cy="302134"/>
            <a:chOff x="0" y="0"/>
            <a:chExt cx="769314" cy="124777"/>
          </a:xfrm>
        </p:grpSpPr>
        <p:sp>
          <p:nvSpPr>
            <p:cNvPr id="1663" name="Google Shape;1663;p9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4" name="Google Shape;1664;p9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65" name="Google Shape;1665;p9"/>
          <p:cNvSpPr/>
          <p:nvPr/>
        </p:nvSpPr>
        <p:spPr>
          <a:xfrm rot="5400000">
            <a:off x="5108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666" name="Google Shape;1666;p9"/>
          <p:cNvSpPr/>
          <p:nvPr/>
        </p:nvSpPr>
        <p:spPr>
          <a:xfrm flipH="1" rot="-5400000">
            <a:off x="18763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cxnSp>
        <p:nvCxnSpPr>
          <p:cNvPr id="1667" name="Google Shape;1667;p9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668" name="Google Shape;1668;p9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669" name="Google Shape;1669;p9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670" name="Google Shape;1670;p9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671" name="Google Shape;1671;p9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672" name="Google Shape;1672;p9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673" name="Google Shape;1673;p9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674" name="Google Shape;1674;p9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675" name="Google Shape;1675;p9"/>
          <p:cNvSpPr/>
          <p:nvPr/>
        </p:nvSpPr>
        <p:spPr>
          <a:xfrm>
            <a:off x="538056" y="1523789"/>
            <a:ext cx="1840906" cy="1840906"/>
          </a:xfrm>
          <a:custGeom>
            <a:rect b="b" l="l" r="r" t="t"/>
            <a:pathLst>
              <a:path extrusionOk="0" h="1840906" w="1840906">
                <a:moveTo>
                  <a:pt x="0" y="0"/>
                </a:moveTo>
                <a:lnTo>
                  <a:pt x="1840906" y="0"/>
                </a:lnTo>
                <a:lnTo>
                  <a:pt x="1840906" y="1840905"/>
                </a:lnTo>
                <a:lnTo>
                  <a:pt x="0" y="18409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676" name="Google Shape;1676;p9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1677" name="Google Shape;1677;p9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8" name="Google Shape;1678;p9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79" name="Google Shape;1679;p9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1680" name="Google Shape;1680;p9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1" name="Google Shape;1681;p9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82" name="Google Shape;1682;p9"/>
          <p:cNvGrpSpPr/>
          <p:nvPr/>
        </p:nvGrpSpPr>
        <p:grpSpPr>
          <a:xfrm>
            <a:off x="1035662" y="789466"/>
            <a:ext cx="838753" cy="210061"/>
            <a:chOff x="0" y="-19050"/>
            <a:chExt cx="883624" cy="221299"/>
          </a:xfrm>
        </p:grpSpPr>
        <p:sp>
          <p:nvSpPr>
            <p:cNvPr id="1683" name="Google Shape;1683;p9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4" name="Google Shape;1684;p9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Akcijska karta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85" name="Google Shape;1685;p9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1686" name="Google Shape;1686;p9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7" name="Google Shape;1687;p9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88" name="Google Shape;1688;p9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689" name="Google Shape;1689;p9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grpSp>
        <p:nvGrpSpPr>
          <p:cNvPr id="1690" name="Google Shape;1690;p9"/>
          <p:cNvGrpSpPr/>
          <p:nvPr/>
        </p:nvGrpSpPr>
        <p:grpSpPr>
          <a:xfrm>
            <a:off x="5335300" y="7788854"/>
            <a:ext cx="1529677" cy="1529677"/>
            <a:chOff x="0" y="0"/>
            <a:chExt cx="812800" cy="812800"/>
          </a:xfrm>
        </p:grpSpPr>
        <p:sp>
          <p:nvSpPr>
            <p:cNvPr id="1691" name="Google Shape;1691;p9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DB83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2" name="Google Shape;1692;p9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93" name="Google Shape;1693;p9"/>
          <p:cNvSpPr txBox="1"/>
          <p:nvPr/>
        </p:nvSpPr>
        <p:spPr>
          <a:xfrm>
            <a:off x="2847911" y="647007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Žetvena gozba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4" name="Google Shape;1694;p9"/>
          <p:cNvSpPr txBox="1"/>
          <p:nvPr/>
        </p:nvSpPr>
        <p:spPr>
          <a:xfrm>
            <a:off x="523811" y="647007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Razmjena sjemena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5" name="Google Shape;1695;p9"/>
          <p:cNvSpPr txBox="1"/>
          <p:nvPr/>
        </p:nvSpPr>
        <p:spPr>
          <a:xfrm>
            <a:off x="5172011" y="647007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Žetvena gozba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6" name="Google Shape;1696;p9"/>
          <p:cNvSpPr txBox="1"/>
          <p:nvPr/>
        </p:nvSpPr>
        <p:spPr>
          <a:xfrm>
            <a:off x="2847911" y="3290599"/>
            <a:ext cx="1862700" cy="42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Susjedska donacija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t/>
            </a:r>
            <a:endParaRPr b="0" i="0" sz="1380" u="none" cap="none" strike="noStrike">
              <a:solidFill>
                <a:srgbClr val="000000"/>
              </a:solidFill>
              <a:latin typeface="Maitree"/>
              <a:ea typeface="Maitree"/>
              <a:cs typeface="Maitree"/>
              <a:sym typeface="Maitree"/>
            </a:endParaRPr>
          </a:p>
        </p:txBody>
      </p:sp>
      <p:sp>
        <p:nvSpPr>
          <p:cNvPr id="1697" name="Google Shape;1697;p9"/>
          <p:cNvSpPr txBox="1"/>
          <p:nvPr/>
        </p:nvSpPr>
        <p:spPr>
          <a:xfrm>
            <a:off x="5172011" y="3290599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Razmjena sjemena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8" name="Google Shape;1698;p9"/>
          <p:cNvSpPr txBox="1"/>
          <p:nvPr/>
        </p:nvSpPr>
        <p:spPr>
          <a:xfrm>
            <a:off x="2847911" y="965142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Sastanak zajednice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9" name="Google Shape;1699;p9"/>
          <p:cNvSpPr txBox="1"/>
          <p:nvPr/>
        </p:nvSpPr>
        <p:spPr>
          <a:xfrm>
            <a:off x="5172011" y="965142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Resurs #1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0" name="Google Shape;1700;p9"/>
          <p:cNvSpPr txBox="1"/>
          <p:nvPr/>
        </p:nvSpPr>
        <p:spPr>
          <a:xfrm>
            <a:off x="523811" y="965142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Sastanak zajednice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1" name="Google Shape;1701;p9"/>
          <p:cNvSpPr txBox="1"/>
          <p:nvPr/>
        </p:nvSpPr>
        <p:spPr>
          <a:xfrm>
            <a:off x="523811" y="3290599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Susjedska donacija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</cp:coreProperties>
</file>